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3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22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2957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802.11-13/0090r2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 Oyama, ARIB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Sam Oyama, ARIB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 Oyama, ARIB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/0090r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 smtClean="0"/>
              <a:t>Sam Oyama</a:t>
            </a:r>
            <a:r>
              <a:rPr lang="en-GB" dirty="0" smtClean="0"/>
              <a:t>, </a:t>
            </a:r>
            <a:r>
              <a:rPr lang="en-US" altLang="ja-JP" dirty="0" smtClean="0"/>
              <a:t>ARIB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98072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Spectrum Allocation </a:t>
            </a:r>
            <a:br>
              <a:rPr lang="en-GB" dirty="0" smtClean="0"/>
            </a:br>
            <a:r>
              <a:rPr lang="en-GB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Wireless </a:t>
            </a:r>
            <a:r>
              <a:rPr lang="en-GB" dirty="0" smtClean="0"/>
              <a:t>LAN and ITS in Japan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4526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Date: </a:t>
            </a:r>
            <a:r>
              <a:rPr lang="en-GB" sz="2000" b="0" dirty="0" smtClean="0"/>
              <a:t>2013-01-1</a:t>
            </a:r>
            <a:r>
              <a:rPr lang="en-US" altLang="ja-JP" sz="2000" b="0" dirty="0"/>
              <a:t>3</a:t>
            </a:r>
            <a:r>
              <a:rPr lang="en-GB" sz="2000" b="0" dirty="0" smtClean="0"/>
              <a:t>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7368"/>
              </p:ext>
            </p:extLst>
          </p:nvPr>
        </p:nvGraphicFramePr>
        <p:xfrm>
          <a:off x="509588" y="3433763"/>
          <a:ext cx="8007350" cy="290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5" imgW="8248712" imgH="2999311" progId="Word.Document.8">
                  <p:embed/>
                </p:oleObj>
              </mc:Choice>
              <mc:Fallback>
                <p:oleObj name="Document" r:id="rId5" imgW="8248712" imgH="2999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433763"/>
                        <a:ext cx="8007350" cy="290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73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7702624" cy="4114800"/>
          </a:xfrm>
          <a:ln/>
        </p:spPr>
        <p:txBody>
          <a:bodyPr/>
          <a:lstStyle/>
          <a:p>
            <a:pPr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3200" dirty="0" smtClean="0"/>
              <a:t>This presentation provides an overview of current spectrum allocations for Wireless LAN and ITS in Japan.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The 5GHz band in Japan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49"/>
            <a:ext cx="8062664" cy="4632871"/>
          </a:xfrm>
          <a:ln/>
        </p:spPr>
        <p:txBody>
          <a:bodyPr/>
          <a:lstStyle/>
          <a:p>
            <a:pPr marL="0" indent="0">
              <a:lnSpc>
                <a:spcPts val="2800"/>
              </a:lnSpc>
              <a:tabLst>
                <a:tab pos="4572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/>
              <a:t>Wireless </a:t>
            </a:r>
            <a:r>
              <a:rPr lang="en-GB" altLang="ja-JP" sz="2800" dirty="0" smtClean="0"/>
              <a:t>LAN</a:t>
            </a:r>
            <a:br>
              <a:rPr lang="en-GB" altLang="ja-JP" sz="2800" dirty="0" smtClean="0"/>
            </a:br>
            <a:r>
              <a:rPr lang="en-GB" altLang="ja-JP" sz="2800" dirty="0" smtClean="0"/>
              <a:t>	</a:t>
            </a:r>
            <a:r>
              <a:rPr lang="en-US" altLang="ja-JP" sz="2800" dirty="0" smtClean="0"/>
              <a:t>MIC</a:t>
            </a:r>
            <a:r>
              <a:rPr lang="en-US" altLang="ja-JP" sz="2800" b="0" baseline="30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is reviewing regulations for 80/160 MHz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bandwidth </a:t>
            </a:r>
            <a:r>
              <a:rPr lang="en-US" altLang="ja-JP" sz="2800" dirty="0"/>
              <a:t>operation within the 5 GHz </a:t>
            </a:r>
            <a:r>
              <a:rPr lang="en-US" altLang="ja-JP" sz="2800" dirty="0" smtClean="0"/>
              <a:t>band,</a:t>
            </a:r>
            <a:endParaRPr lang="en-GB" altLang="ja-JP" sz="2800" dirty="0"/>
          </a:p>
          <a:p>
            <a:pPr marL="0" indent="0">
              <a:lnSpc>
                <a:spcPts val="2800"/>
              </a:lnSpc>
              <a:tabLst>
                <a:tab pos="4572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 smtClean="0"/>
              <a:t>	considering  </a:t>
            </a:r>
            <a:endParaRPr lang="en-GB" altLang="ja-JP" sz="2800" dirty="0"/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 smtClean="0"/>
              <a:t>IEEE802.11 </a:t>
            </a:r>
            <a:r>
              <a:rPr lang="en-GB" altLang="ja-JP" sz="2200" dirty="0" err="1"/>
              <a:t>TGac</a:t>
            </a:r>
            <a:endParaRPr lang="en-GB" altLang="ja-JP" sz="2200" dirty="0"/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WRC-03 Resolution 229</a:t>
            </a:r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ITU-R Recommendation M.1450  </a:t>
            </a:r>
            <a:r>
              <a:rPr lang="en-GB" altLang="ja-JP" sz="2600" dirty="0" smtClean="0"/>
              <a:t/>
            </a:r>
            <a:br>
              <a:rPr lang="en-GB" altLang="ja-JP" sz="2600" dirty="0" smtClean="0"/>
            </a:br>
            <a:endParaRPr lang="en-GB" altLang="ja-JP" sz="2600" dirty="0" smtClean="0"/>
          </a:p>
          <a:p>
            <a:pPr marL="0" indent="0">
              <a:lnSpc>
                <a:spcPts val="2800"/>
              </a:lnSpc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 smtClean="0"/>
              <a:t>ITS </a:t>
            </a:r>
          </a:p>
          <a:p>
            <a:pPr marL="857250" lvl="1" indent="-457200">
              <a:lnSpc>
                <a:spcPts val="2800"/>
              </a:lnSpc>
              <a:buFont typeface="Arial" pitchFamily="34" charset="0"/>
              <a:buChar char="•"/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b="1" dirty="0" smtClean="0"/>
              <a:t>5770-5850 </a:t>
            </a:r>
            <a:r>
              <a:rPr lang="en-GB" altLang="ja-JP" sz="2800" b="1" dirty="0"/>
              <a:t>MHz for </a:t>
            </a:r>
            <a:r>
              <a:rPr lang="en-GB" altLang="ja-JP" sz="2800" b="1" dirty="0" smtClean="0"/>
              <a:t>DSRC</a:t>
            </a:r>
            <a:endParaRPr lang="en-GB" altLang="ja-JP" sz="2800" b="1" dirty="0"/>
          </a:p>
          <a:p>
            <a:pPr marL="857250" lvl="1" indent="-457200">
              <a:lnSpc>
                <a:spcPts val="2800"/>
              </a:lnSpc>
              <a:buFont typeface="Arial" pitchFamily="34" charset="0"/>
              <a:buChar char="•"/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b="1" dirty="0" smtClean="0"/>
              <a:t>755.5-764.5 </a:t>
            </a:r>
            <a:r>
              <a:rPr lang="en-GB" altLang="ja-JP" sz="2800" b="1" dirty="0"/>
              <a:t>MHz </a:t>
            </a:r>
            <a:r>
              <a:rPr lang="en-GB" altLang="ja-JP" sz="2800" b="1" dirty="0" smtClean="0"/>
              <a:t>is </a:t>
            </a:r>
            <a:r>
              <a:rPr lang="en-GB" altLang="ja-JP" sz="2800" b="1" dirty="0"/>
              <a:t>allocated for ITS </a:t>
            </a:r>
            <a:r>
              <a:rPr lang="en-GB" altLang="ja-JP" sz="2800" b="1" dirty="0" smtClean="0"/>
              <a:t>systems</a:t>
            </a:r>
            <a:endParaRPr lang="en-GB" altLang="ja-JP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788024" y="6173648"/>
            <a:ext cx="3734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1. MIC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i="1" dirty="0">
                <a:solidFill>
                  <a:schemeClr val="tx1"/>
                </a:solidFill>
              </a:rPr>
              <a:t>Ministry of Internal Affairs and </a:t>
            </a:r>
            <a:r>
              <a:rPr lang="en-US" sz="1200" i="1" dirty="0" smtClean="0">
                <a:solidFill>
                  <a:schemeClr val="tx1"/>
                </a:solidFill>
              </a:rPr>
              <a:t>Communications</a:t>
            </a:r>
            <a:endParaRPr lang="en-US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67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83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Wireless </a:t>
            </a:r>
            <a:r>
              <a:rPr lang="en-US" dirty="0" smtClean="0"/>
              <a:t>LAN Spectrum Allocation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682" y="1340769"/>
            <a:ext cx="672870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020272" y="1465039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of November 2012</a:t>
            </a:r>
            <a:endParaRPr kumimoji="1" lang="ja-JP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5936" y="61653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Source: MIC</a:t>
            </a:r>
            <a:endParaRPr kumimoji="1" lang="ja-JP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67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ITS Spectrum Allocation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20415"/>
            <a:ext cx="85725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1036</TotalTime>
  <Words>157</Words>
  <Application>Microsoft Office PowerPoint</Application>
  <PresentationFormat>画面に合わせる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Spectrum Allocation  for Wireless LAN and ITS in Japan</vt:lpstr>
      <vt:lpstr>Abstract</vt:lpstr>
      <vt:lpstr>The 5GHz band in Japan</vt:lpstr>
      <vt:lpstr>Wireless LAN Spectrum Allocation</vt:lpstr>
      <vt:lpstr>ITS Spectrum Allocation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Dad</dc:creator>
  <cp:lastModifiedBy>SamOyama</cp:lastModifiedBy>
  <cp:revision>33</cp:revision>
  <cp:lastPrinted>1601-01-01T00:00:00Z</cp:lastPrinted>
  <dcterms:created xsi:type="dcterms:W3CDTF">2013-01-08T16:50:41Z</dcterms:created>
  <dcterms:modified xsi:type="dcterms:W3CDTF">2013-01-17T17:43:11Z</dcterms:modified>
</cp:coreProperties>
</file>