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m" ContentType="application/vnd.ms-word.document.macroEnabled.12"/>
  <Default Extension="doc" ContentType="application/haansoftdoc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96" r:id="rId3"/>
    <p:sldId id="316" r:id="rId4"/>
    <p:sldId id="354" r:id="rId5"/>
    <p:sldId id="359" r:id="rId6"/>
    <p:sldId id="362" r:id="rId7"/>
  </p:sldIdLst>
  <p:sldSz cx="9144000" cy="6858000" type="screen4x3"/>
  <p:notesSz cx="7077075" cy="89550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8" autoAdjust="0"/>
    <p:restoredTop sz="94629" autoAdjust="0"/>
  </p:normalViewPr>
  <p:slideViewPr>
    <p:cSldViewPr>
      <p:cViewPr>
        <p:scale>
          <a:sx n="90" d="100"/>
          <a:sy n="90" d="100"/>
        </p:scale>
        <p:origin x="-1234" y="-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55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2" d="100"/>
          <a:sy n="72" d="100"/>
        </p:scale>
        <p:origin x="-2995" y="-91"/>
      </p:cViewPr>
      <p:guideLst>
        <p:guide orient="horz" pos="2820"/>
        <p:guide pos="222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1950" y="161925"/>
            <a:ext cx="2195513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9613" y="161925"/>
            <a:ext cx="915987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97425" y="8667750"/>
            <a:ext cx="16510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3575" y="86677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7227A30-04C4-4CB9-B843-84342DF18B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8025" y="373063"/>
            <a:ext cx="56610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708025" y="8667750"/>
            <a:ext cx="7175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8025" y="8656638"/>
            <a:ext cx="58181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4813" y="84138"/>
            <a:ext cx="21971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6750" y="84138"/>
            <a:ext cx="917575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75" y="4254500"/>
            <a:ext cx="5191125" cy="402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98950" y="8670925"/>
            <a:ext cx="2112963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98825" y="86709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8C484B22-A48D-497A-AE59-F5B78FE55E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8188" y="8670925"/>
            <a:ext cx="719137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8188" y="8669338"/>
            <a:ext cx="5600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60400" y="285750"/>
            <a:ext cx="5756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doc.: IEEE 802.11-yy/xxxxr0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Month Year</a:t>
            </a:r>
          </a:p>
        </p:txBody>
      </p:sp>
      <p:sp>
        <p:nvSpPr>
          <p:cNvPr id="1741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lvl="4"/>
            <a:r>
              <a:rPr lang="en-US" smtClean="0">
                <a:cs typeface="Arial" charset="0"/>
              </a:rPr>
              <a:t>John Doe, Some Company</a:t>
            </a:r>
          </a:p>
        </p:txBody>
      </p:sp>
      <p:sp>
        <p:nvSpPr>
          <p:cNvPr id="1741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250" y="8670925"/>
            <a:ext cx="414338" cy="1841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2AB6721E-B978-4DD6-99B1-322D6A39C7F9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74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6411" y="8670925"/>
            <a:ext cx="415177" cy="184666"/>
          </a:xfrm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2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8100" y="677863"/>
            <a:ext cx="4460875" cy="3346450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87844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9942" y="6475413"/>
            <a:ext cx="152400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27B5733-890D-4E57-A4DB-DD6603570A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2735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Raja Banerjea,Marvell Semiconductor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58CF2B-ED5B-4B22-84C1-7B0CB2F4D6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2735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Raja Banerjea,Marvell Semiconductor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1B8B7A3-0C1D-4B2D-AD54-FEDEB18310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87844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9942" y="6475413"/>
            <a:ext cx="152400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F6EABDC-E115-4971-AAD7-AFF4ADFC11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F5F81-441B-4412-A1A3-4FB1BDD481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570ABE7-D4EF-4E25-BAB0-6A04DE330C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2012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7F84C7B-6481-409C-AE66-1C51D213B6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2011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91627" y="6475413"/>
            <a:ext cx="145232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9614CF-41B1-41BF-AB2B-2C5218219C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2011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91616" y="6475413"/>
            <a:ext cx="145232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Hongyuan Zhang, et. al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8BB3EB-ADCD-4E7A-9C82-B3F0159C7A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Raja Banerjea,Marvell Semiconductor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430AB-6734-4246-A069-1CDA2A6CF0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September 2011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Raja Banerjea,Marvell Semiconductor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58F4EB-0F7F-40B0-B818-64BEF566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87844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9929" y="6475413"/>
            <a:ext cx="152400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FFB36D2-EF15-4DDC-805B-218F6C5E12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503" y="334963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1" dirty="0"/>
              <a:t>doc.: IEEE </a:t>
            </a:r>
            <a:r>
              <a:rPr lang="en-US" sz="1800" b="1" dirty="0" smtClean="0"/>
              <a:t>802.11-13/0062r0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/>
            <a:ext uri="{AF507438-7753-43E0-B8FC-AC1667EBCBE1}"/>
          </a:extLst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package" Target="../embeddings/Word_2007_Macro-enabled_Document1.docm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package" Target="../embeddings/Word_2007_Macro-enabled_Document2.docm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__3111111111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78446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Jan 2013</a:t>
            </a:r>
          </a:p>
        </p:txBody>
      </p:sp>
      <p:sp>
        <p:nvSpPr>
          <p:cNvPr id="210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9929" y="6475413"/>
            <a:ext cx="1524007" cy="184666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Hongyuan Zhang, et. Al.</a:t>
            </a:r>
          </a:p>
        </p:txBody>
      </p:sp>
      <p:sp>
        <p:nvSpPr>
          <p:cNvPr id="21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>
                <a:cs typeface="Arial" charset="0"/>
              </a:rPr>
              <a:t>Slide </a:t>
            </a:r>
            <a:fld id="{A78FA4BF-601B-4C85-9F97-768BDB1459C9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210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pPr eaLnBrk="1" hangingPunct="1"/>
            <a:r>
              <a:rPr lang="en-US" dirty="0" smtClean="0"/>
              <a:t>SERVICE Field</a:t>
            </a:r>
          </a:p>
        </p:txBody>
      </p:sp>
      <p:sp>
        <p:nvSpPr>
          <p:cNvPr id="210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2013-01-14</a:t>
            </a:r>
          </a:p>
        </p:txBody>
      </p:sp>
      <p:sp>
        <p:nvSpPr>
          <p:cNvPr id="2107" name="Rectangle 12"/>
          <p:cNvSpPr>
            <a:spLocks noChangeArrowheads="1"/>
          </p:cNvSpPr>
          <p:nvPr/>
        </p:nvSpPr>
        <p:spPr bwMode="auto">
          <a:xfrm>
            <a:off x="609600" y="1752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3" name="Object 57"/>
          <p:cNvGraphicFramePr>
            <a:graphicFrameLocks noChangeAspect="1"/>
          </p:cNvGraphicFramePr>
          <p:nvPr/>
        </p:nvGraphicFramePr>
        <p:xfrm>
          <a:off x="1287463" y="2227263"/>
          <a:ext cx="6883400" cy="4003675"/>
        </p:xfrm>
        <a:graphic>
          <a:graphicData uri="http://schemas.openxmlformats.org/presentationml/2006/ole">
            <p:oleObj spid="_x0000_s2105" name="Macro-Enabled Template" r:id="rId4" imgW="9534504" imgH="5470472" progId="Word.DocumentMacroEnabled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30110" y="6475413"/>
            <a:ext cx="141384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Hongyuan Zhang, et al</a:t>
            </a:r>
            <a:endParaRPr lang="en-US" dirty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685800"/>
            <a:ext cx="3581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continued:</a:t>
            </a:r>
            <a:endParaRPr lang="en-US" sz="2000" dirty="0"/>
          </a:p>
        </p:txBody>
      </p:sp>
      <p:sp>
        <p:nvSpPr>
          <p:cNvPr id="9" name="Footer Placeholder 4"/>
          <p:cNvSpPr txBox="1">
            <a:spLocks/>
          </p:cNvSpPr>
          <p:nvPr/>
        </p:nvSpPr>
        <p:spPr bwMode="auto">
          <a:xfrm>
            <a:off x="4291589" y="6477000"/>
            <a:ext cx="4328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r>
              <a:rPr lang="en-US" dirty="0">
                <a:cs typeface="+mn-cs"/>
              </a:rPr>
              <a:t>Slide </a:t>
            </a:r>
            <a:r>
              <a:rPr lang="en-US" dirty="0" smtClean="0">
                <a:cs typeface="+mn-cs"/>
              </a:rPr>
              <a:t>2</a:t>
            </a:r>
            <a:endParaRPr lang="en-US" dirty="0">
              <a:cs typeface="+mn-cs"/>
            </a:endParaRPr>
          </a:p>
        </p:txBody>
      </p:sp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685800" y="304800"/>
            <a:ext cx="878446" cy="276999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rPr>
              <a:t>Jan 2013</a:t>
            </a:r>
          </a:p>
        </p:txBody>
      </p:sp>
      <p:graphicFrame>
        <p:nvGraphicFramePr>
          <p:cNvPr id="16392" name="Object 8"/>
          <p:cNvGraphicFramePr>
            <a:graphicFrameLocks noChangeAspect="1"/>
          </p:cNvGraphicFramePr>
          <p:nvPr/>
        </p:nvGraphicFramePr>
        <p:xfrm>
          <a:off x="1257300" y="1308100"/>
          <a:ext cx="6858000" cy="4432300"/>
        </p:xfrm>
        <a:graphic>
          <a:graphicData uri="http://schemas.openxmlformats.org/presentationml/2006/ole">
            <p:oleObj spid="_x0000_s16392" name="Macro-Enabled Template" r:id="rId4" imgW="9039915" imgH="5865614" progId="Word.DocumentMacroEnabled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33400" y="685800"/>
            <a:ext cx="3581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continued:</a:t>
            </a:r>
            <a:endParaRPr lang="en-US" sz="2000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78446" cy="276999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dirty="0" smtClean="0">
                <a:cs typeface="Arial" charset="0"/>
              </a:rPr>
              <a:t>Jan 2013</a:t>
            </a:r>
          </a:p>
        </p:txBody>
      </p:sp>
      <p:graphicFrame>
        <p:nvGraphicFramePr>
          <p:cNvPr id="18440" name="Object 8"/>
          <p:cNvGraphicFramePr>
            <a:graphicFrameLocks noChangeAspect="1"/>
          </p:cNvGraphicFramePr>
          <p:nvPr/>
        </p:nvGraphicFramePr>
        <p:xfrm>
          <a:off x="1295400" y="1219200"/>
          <a:ext cx="6464300" cy="5080000"/>
        </p:xfrm>
        <a:graphic>
          <a:graphicData uri="http://schemas.openxmlformats.org/presentationml/2006/ole">
            <p:oleObj spid="_x0000_s18440" name="Document" r:id="rId3" imgW="8521573" imgH="6713531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Discussions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114800"/>
          </a:xfrm>
        </p:spPr>
        <p:txBody>
          <a:bodyPr/>
          <a:lstStyle/>
          <a:p>
            <a:r>
              <a:rPr lang="en-US" b="0" dirty="0" smtClean="0"/>
              <a:t>Different from 11ac, in 11ah ≥2MHz Long preamble in MU mode, SIGB CRC is inside SIGB itself.</a:t>
            </a:r>
          </a:p>
          <a:p>
            <a:r>
              <a:rPr lang="en-US" b="0" dirty="0" smtClean="0"/>
              <a:t>This leaves 9 bits reserved in SERVICE field, if we keep using the 11a/n/ac 16-bit SERVICE field.</a:t>
            </a:r>
          </a:p>
          <a:p>
            <a:r>
              <a:rPr lang="en-US" b="0" dirty="0" smtClean="0"/>
              <a:t>Now in 11ah there is very low rate modes like 1MHz MCS10, in which 9 unused bits waste more than one OFDM symbol.</a:t>
            </a:r>
          </a:p>
          <a:p>
            <a:r>
              <a:rPr lang="en-US" b="0" dirty="0" smtClean="0"/>
              <a:t>Propose 11ah to use an 8-bit SERVICE field.</a:t>
            </a:r>
          </a:p>
          <a:p>
            <a:pPr lvl="1"/>
            <a:r>
              <a:rPr lang="en-US" dirty="0" smtClean="0"/>
              <a:t>First 7 bits are used as scrambler seed as in 11n.</a:t>
            </a:r>
          </a:p>
          <a:p>
            <a:pPr lvl="1"/>
            <a:r>
              <a:rPr lang="en-US" b="0" dirty="0" smtClean="0"/>
              <a:t>Remaining 1 bit reserved.</a:t>
            </a:r>
          </a:p>
          <a:p>
            <a:pPr lvl="1"/>
            <a:endParaRPr lang="en-US" sz="16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7772400" cy="4114800"/>
          </a:xfrm>
        </p:spPr>
        <p:txBody>
          <a:bodyPr/>
          <a:lstStyle/>
          <a:p>
            <a:r>
              <a:rPr lang="en-US" sz="2000" b="0" dirty="0" smtClean="0"/>
              <a:t>Do you agree to add the following text into the spec framework</a:t>
            </a:r>
          </a:p>
          <a:p>
            <a:pPr lvl="1"/>
            <a:r>
              <a:rPr lang="en-US" sz="1600" dirty="0" smtClean="0"/>
              <a:t>11ah SERVICE field has 8 bits, in which first 7 bits are used for the scrambler seed, and the remaining 1 bit reserved.</a:t>
            </a:r>
          </a:p>
          <a:p>
            <a:pPr>
              <a:buNone/>
            </a:pPr>
            <a:endParaRPr lang="en-US" sz="2000" b="0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7772400" cy="4114800"/>
          </a:xfrm>
        </p:spPr>
        <p:txBody>
          <a:bodyPr/>
          <a:lstStyle/>
          <a:p>
            <a:r>
              <a:rPr lang="en-US" sz="2000" b="0" dirty="0" smtClean="0"/>
              <a:t>Move to add the following text into the spec framework</a:t>
            </a:r>
          </a:p>
          <a:p>
            <a:pPr lvl="1"/>
            <a:r>
              <a:rPr lang="en-US" sz="1600" dirty="0" smtClean="0"/>
              <a:t>11ah SERVICE field has 8 bits, in which first 7 bits are used for the scrambler seed, and the remaining 1 bit reserved.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Hongyuan Zhang, et. Al.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4F6EABDC-E115-4971-AAD7-AFF4ADFC114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lace presentation subject title text here]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place presentation subject title text here]</Template>
  <TotalTime>15210</TotalTime>
  <Words>271</Words>
  <Application>Microsoft Office PowerPoint</Application>
  <PresentationFormat>On-screen Show (4:3)</PresentationFormat>
  <Paragraphs>44</Paragraphs>
  <Slides>6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place presentation subject title text here]</vt:lpstr>
      <vt:lpstr>Macro-Enabled Template</vt:lpstr>
      <vt:lpstr>Document</vt:lpstr>
      <vt:lpstr>SERVICE Field</vt:lpstr>
      <vt:lpstr>Slide 2</vt:lpstr>
      <vt:lpstr>Slide 3</vt:lpstr>
      <vt:lpstr>Discussions</vt:lpstr>
      <vt:lpstr>Pre-Motion</vt:lpstr>
      <vt:lpstr>Motion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Raja Banerjea</dc:creator>
  <cp:lastModifiedBy>hongyuan</cp:lastModifiedBy>
  <cp:revision>305</cp:revision>
  <cp:lastPrinted>2010-12-20T20:45:24Z</cp:lastPrinted>
  <dcterms:created xsi:type="dcterms:W3CDTF">2010-12-20T20:39:38Z</dcterms:created>
  <dcterms:modified xsi:type="dcterms:W3CDTF">2013-01-12T20:11:45Z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-879943810</vt:i4>
  </property>
  <property fmtid="{D5CDD505-2E9C-101B-9397-08002B2CF9AE}" pid="3" name="_NewReviewCycle">
    <vt:lpwstr/>
  </property>
  <property fmtid="{D5CDD505-2E9C-101B-9397-08002B2CF9AE}" pid="4" name="_EmailSubject">
    <vt:lpwstr>ah presentations</vt:lpwstr>
  </property>
  <property fmtid="{D5CDD505-2E9C-101B-9397-08002B2CF9AE}" pid="5" name="_AuthorEmail">
    <vt:lpwstr>svverman@qualcomm.com</vt:lpwstr>
  </property>
  <property fmtid="{D5CDD505-2E9C-101B-9397-08002B2CF9AE}" pid="6" name="_AuthorEmailDisplayName">
    <vt:lpwstr>Vermani, Sameer</vt:lpwstr>
  </property>
</Properties>
</file>