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6" r:id="rId3"/>
    <p:sldId id="316" r:id="rId4"/>
    <p:sldId id="354" r:id="rId5"/>
    <p:sldId id="355" r:id="rId6"/>
    <p:sldId id="359" r:id="rId7"/>
    <p:sldId id="362" r:id="rId8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3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3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802.11-13/0061r0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Word_2007_Macro-enabled_Document1.docm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Word_2007_Macro-enabled_Document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11111111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844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Jan 2013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Receiver Sensitivity Levels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57"/>
          <p:cNvGraphicFramePr>
            <a:graphicFrameLocks noChangeAspect="1"/>
          </p:cNvGraphicFramePr>
          <p:nvPr/>
        </p:nvGraphicFramePr>
        <p:xfrm>
          <a:off x="1287463" y="2227263"/>
          <a:ext cx="6883400" cy="4003675"/>
        </p:xfrm>
        <a:graphic>
          <a:graphicData uri="http://schemas.openxmlformats.org/presentationml/2006/ole">
            <p:oleObj spid="_x0000_s2105" name="Macro-Enabled Template" r:id="rId4" imgW="9534504" imgH="5470472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4800"/>
            <a:ext cx="87844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Jan 2013</a:t>
            </a: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1295400" y="1295400"/>
          <a:ext cx="6858000" cy="4443413"/>
        </p:xfrm>
        <a:graphic>
          <a:graphicData uri="http://schemas.openxmlformats.org/presentationml/2006/ole">
            <p:oleObj spid="_x0000_s16391" name="Macro-Enabled Template" r:id="rId4" imgW="9039915" imgH="5865614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844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Jan 2013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295400" y="1219200"/>
          <a:ext cx="6464300" cy="5080000"/>
        </p:xfrm>
        <a:graphic>
          <a:graphicData uri="http://schemas.openxmlformats.org/presentationml/2006/ole">
            <p:oleObj spid="_x0000_s18439" name="Document" r:id="rId3" imgW="8521573" imgH="67135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Propose to scale the 11ac sensitivity levels based on the BW differences between 11ac and 11ah.</a:t>
            </a:r>
          </a:p>
          <a:p>
            <a:r>
              <a:rPr lang="en-US" sz="1800" b="0" dirty="0" smtClean="0"/>
              <a:t>Assume 3dB sensitivity improvement is achieved by the 2x repetition in 1MHz MCS0.</a:t>
            </a:r>
          </a:p>
          <a:p>
            <a:r>
              <a:rPr lang="en-US" sz="2000" b="0" dirty="0" smtClean="0"/>
              <a:t>Proposed sensitivity calculation equations;</a:t>
            </a:r>
          </a:p>
          <a:p>
            <a:pPr lvl="1"/>
            <a:r>
              <a:rPr lang="en-US" sz="1600" dirty="0" smtClean="0"/>
              <a:t>For 2/4/8/16MHz, and the same MCS as 11ac:   </a:t>
            </a:r>
          </a:p>
          <a:p>
            <a:pPr lvl="2"/>
            <a:r>
              <a:rPr lang="en-US" sz="1400" dirty="0" smtClean="0"/>
              <a:t>Sensitivity_11ah = truncate (Sensitivity_11ac – 10log(10))</a:t>
            </a:r>
          </a:p>
          <a:p>
            <a:pPr lvl="2"/>
            <a:endParaRPr lang="en-US" sz="1400" dirty="0" smtClean="0"/>
          </a:p>
          <a:p>
            <a:pPr lvl="1"/>
            <a:r>
              <a:rPr lang="en-US" sz="1600" dirty="0" smtClean="0"/>
              <a:t>For 1MHz MCS0~9:                     </a:t>
            </a:r>
          </a:p>
          <a:p>
            <a:pPr lvl="2"/>
            <a:r>
              <a:rPr lang="en-US" sz="1400" dirty="0" smtClean="0"/>
              <a:t>Sensitivity_11ah = truncate (Sensitivity_11ac_20MHz – 10*log(20) – 0.16),   </a:t>
            </a:r>
          </a:p>
          <a:p>
            <a:pPr lvl="3"/>
            <a:r>
              <a:rPr lang="en-US" sz="1200" dirty="0" smtClean="0"/>
              <a:t>Where 0.16 is the dB of percentage decrease of (</a:t>
            </a:r>
            <a:r>
              <a:rPr lang="en-US" sz="1200" dirty="0" err="1" smtClean="0"/>
              <a:t>populated_tones</a:t>
            </a:r>
            <a:r>
              <a:rPr lang="en-US" sz="1200" dirty="0" smtClean="0"/>
              <a:t>/</a:t>
            </a:r>
            <a:r>
              <a:rPr lang="en-US" sz="1200" dirty="0" err="1" smtClean="0"/>
              <a:t>FFT_tones</a:t>
            </a:r>
            <a:r>
              <a:rPr lang="en-US" sz="1200" dirty="0" smtClean="0"/>
              <a:t>).</a:t>
            </a:r>
          </a:p>
          <a:p>
            <a:pPr lvl="3"/>
            <a:endParaRPr lang="en-US" sz="1200" dirty="0" smtClean="0"/>
          </a:p>
          <a:p>
            <a:pPr lvl="1"/>
            <a:r>
              <a:rPr lang="en-US" sz="1600" dirty="0" smtClean="0"/>
              <a:t>For 1MHz MCS10:                       </a:t>
            </a:r>
          </a:p>
          <a:p>
            <a:pPr lvl="2"/>
            <a:r>
              <a:rPr lang="en-US" sz="1400" dirty="0" smtClean="0"/>
              <a:t>Sensitivity_1MHz_MCS10 = truncate (-82 – 10*log(20) – 3  – 0.16)  = -98dBm</a:t>
            </a:r>
            <a:endParaRPr lang="en-US" dirty="0" smtClean="0"/>
          </a:p>
          <a:p>
            <a:pPr lvl="1"/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Corresponding Sensitivity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838200" y="1676400"/>
          <a:ext cx="7619998" cy="4628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957943"/>
                <a:gridCol w="1088571"/>
                <a:gridCol w="1088571"/>
                <a:gridCol w="1088571"/>
                <a:gridCol w="1088571"/>
                <a:gridCol w="1088571"/>
              </a:tblGrid>
              <a:tr h="78849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Modulation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Rate (R)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Minimum Sensitivity</a:t>
                      </a:r>
                    </a:p>
                    <a:p>
                      <a:pPr algn="ctr"/>
                      <a:r>
                        <a:rPr lang="en-US" sz="1050" b="1" dirty="0" smtClean="0"/>
                        <a:t>(1MHz PPDU)</a:t>
                      </a:r>
                    </a:p>
                    <a:p>
                      <a:pPr algn="ctr"/>
                      <a:r>
                        <a:rPr lang="en-US" sz="1050" b="1" dirty="0" smtClean="0"/>
                        <a:t>(</a:t>
                      </a:r>
                      <a:r>
                        <a:rPr lang="en-US" sz="1050" b="1" dirty="0" err="1" smtClean="0"/>
                        <a:t>dBm</a:t>
                      </a:r>
                      <a:r>
                        <a:rPr lang="en-US" sz="1050" b="1" dirty="0" smtClean="0"/>
                        <a:t>)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Minimum Sensitivity</a:t>
                      </a:r>
                    </a:p>
                    <a:p>
                      <a:pPr algn="ctr"/>
                      <a:r>
                        <a:rPr lang="en-US" sz="1050" b="1" dirty="0" smtClean="0"/>
                        <a:t>(2MHz PPDU)</a:t>
                      </a:r>
                    </a:p>
                    <a:p>
                      <a:pPr algn="ctr"/>
                      <a:r>
                        <a:rPr lang="en-US" sz="1050" b="1" dirty="0" smtClean="0"/>
                        <a:t>(</a:t>
                      </a:r>
                      <a:r>
                        <a:rPr lang="en-US" sz="1050" b="1" dirty="0" err="1" smtClean="0"/>
                        <a:t>dBm</a:t>
                      </a:r>
                      <a:r>
                        <a:rPr lang="en-US" sz="1050" b="1" dirty="0" smtClean="0"/>
                        <a:t>)</a:t>
                      </a:r>
                    </a:p>
                    <a:p>
                      <a:pPr algn="ctr"/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Minimum Sensitivity</a:t>
                      </a:r>
                    </a:p>
                    <a:p>
                      <a:pPr algn="ctr"/>
                      <a:r>
                        <a:rPr lang="en-US" sz="1050" b="1" dirty="0" smtClean="0"/>
                        <a:t>(4MHz PPDU)</a:t>
                      </a:r>
                    </a:p>
                    <a:p>
                      <a:pPr algn="ctr"/>
                      <a:r>
                        <a:rPr lang="en-US" sz="1050" b="1" dirty="0" smtClean="0"/>
                        <a:t>(</a:t>
                      </a:r>
                      <a:r>
                        <a:rPr lang="en-US" sz="1050" b="1" dirty="0" err="1" smtClean="0"/>
                        <a:t>dBm</a:t>
                      </a:r>
                      <a:r>
                        <a:rPr lang="en-US" sz="1050" b="1" dirty="0" smtClean="0"/>
                        <a:t>)</a:t>
                      </a:r>
                    </a:p>
                    <a:p>
                      <a:pPr algn="ctr"/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Minimum Sensitivity</a:t>
                      </a:r>
                    </a:p>
                    <a:p>
                      <a:pPr algn="ctr"/>
                      <a:r>
                        <a:rPr lang="en-US" sz="1050" b="1" dirty="0" smtClean="0"/>
                        <a:t>(8MHz PPDU)</a:t>
                      </a:r>
                    </a:p>
                    <a:p>
                      <a:pPr algn="ctr"/>
                      <a:r>
                        <a:rPr lang="en-US" sz="1050" b="1" dirty="0" smtClean="0"/>
                        <a:t>(</a:t>
                      </a:r>
                      <a:r>
                        <a:rPr lang="en-US" sz="1050" b="1" dirty="0" err="1" smtClean="0"/>
                        <a:t>dBm</a:t>
                      </a:r>
                      <a:r>
                        <a:rPr lang="en-US" sz="1050" b="1" dirty="0" smtClean="0"/>
                        <a:t>)</a:t>
                      </a:r>
                    </a:p>
                    <a:p>
                      <a:pPr algn="ctr"/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Minimum Sensitivity</a:t>
                      </a:r>
                    </a:p>
                    <a:p>
                      <a:pPr algn="ctr"/>
                      <a:r>
                        <a:rPr lang="en-US" sz="1050" b="1" dirty="0" smtClean="0"/>
                        <a:t>(16MHz PPDU)</a:t>
                      </a:r>
                    </a:p>
                    <a:p>
                      <a:pPr algn="ctr"/>
                      <a:r>
                        <a:rPr lang="en-US" sz="1050" b="1" dirty="0" smtClean="0"/>
                        <a:t>(</a:t>
                      </a:r>
                      <a:r>
                        <a:rPr lang="en-US" sz="1050" b="1" dirty="0" err="1" smtClean="0"/>
                        <a:t>dBm</a:t>
                      </a:r>
                      <a:r>
                        <a:rPr lang="en-US" sz="1050" b="1" dirty="0" smtClean="0"/>
                        <a:t>)</a:t>
                      </a:r>
                    </a:p>
                    <a:p>
                      <a:pPr algn="ctr"/>
                      <a:endParaRPr lang="en-US" sz="1050" b="1" dirty="0"/>
                    </a:p>
                  </a:txBody>
                  <a:tcPr/>
                </a:tc>
              </a:tr>
              <a:tr h="4043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BPSK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1/2</a:t>
                      </a:r>
                      <a:r>
                        <a:rPr lang="en-US" sz="1200" baseline="0" dirty="0" smtClean="0"/>
                        <a:t> &amp;</a:t>
                      </a:r>
                      <a:r>
                        <a:rPr lang="en-US" sz="1200" dirty="0" smtClean="0"/>
                        <a:t> 2x repetition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-98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n.a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n.a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n.a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n.a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BPSK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-92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-83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QPSK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-80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QPSK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3/4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-90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-78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16-QAM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-75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16-QAM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3/4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-71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64-QAM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-67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64-QAM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3/4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-66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64-QAM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5/6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-65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256-QAM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3/4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-60</a:t>
                      </a:r>
                      <a:endParaRPr lang="en-US" sz="1200" dirty="0"/>
                    </a:p>
                  </a:txBody>
                  <a:tcPr/>
                </a:tc>
              </a:tr>
              <a:tr h="3279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256-QAM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5/6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-58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Do you agree to add the sensitivity levels on slide 5 into the spec framework?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Move to add the sensitivity levels on slide 5 into the spec framework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15204</TotalTime>
  <Words>382</Words>
  <Application>Microsoft Office PowerPoint</Application>
  <PresentationFormat>On-screen Show (4:3)</PresentationFormat>
  <Paragraphs>146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place presentation subject title text here]</vt:lpstr>
      <vt:lpstr>Macro-Enabled Template</vt:lpstr>
      <vt:lpstr>Document</vt:lpstr>
      <vt:lpstr>Receiver Sensitivity Levels</vt:lpstr>
      <vt:lpstr>Slide 2</vt:lpstr>
      <vt:lpstr>Slide 3</vt:lpstr>
      <vt:lpstr>Discussions</vt:lpstr>
      <vt:lpstr>The Corresponding Sensitivity Table</vt:lpstr>
      <vt:lpstr>Pre-Motion</vt:lpstr>
      <vt:lpstr>Motion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302</cp:revision>
  <cp:lastPrinted>2010-12-20T20:45:24Z</cp:lastPrinted>
  <dcterms:created xsi:type="dcterms:W3CDTF">2010-12-20T20:39:38Z</dcterms:created>
  <dcterms:modified xsi:type="dcterms:W3CDTF">2013-01-12T20:09:50Z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