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281" r:id="rId4"/>
    <p:sldId id="282" r:id="rId5"/>
    <p:sldId id="348" r:id="rId6"/>
    <p:sldId id="361" r:id="rId7"/>
    <p:sldId id="358" r:id="rId8"/>
    <p:sldId id="359" r:id="rId9"/>
    <p:sldId id="360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273" r:id="rId20"/>
    <p:sldId id="34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13/0041r1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hmorioka:Documents:IEEE802:TGai:11-13-xxxx-00-00ai-higher-layer-packet-transport-container-proposal-text.doc!OLE_LINK2" TargetMode="External"/><Relationship Id="rId4" Type="http://schemas.openxmlformats.org/officeDocument/2006/relationships/oleObject" Target="Macintosh%20HD:Users:hmorioka:Documents:IEEE802:TGai:11-13-0040-01-00ai-higher-layer-packet-container-proposal-text.doc!OLE_LINK1" TargetMode="External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</a:t>
            </a:r>
            <a:r>
              <a:rPr lang="en-US" altLang="ja-JP" sz="2400" dirty="0" smtClean="0"/>
              <a:t> Packet Container </a:t>
            </a:r>
            <a:r>
              <a:rPr lang="en-US" altLang="ja-JP" sz="2400" dirty="0" smtClean="0"/>
              <a:t>Proposal Presentation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</a:t>
            </a:r>
            <a:r>
              <a:rPr lang="en-US" altLang="ja-JP" sz="2000" b="0" dirty="0" smtClean="0"/>
              <a:t>-</a:t>
            </a:r>
            <a:r>
              <a:rPr lang="en-US" altLang="ja-JP" sz="2000" b="0" dirty="0" smtClean="0"/>
              <a:t>14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Container IE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Type 1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non-fragmented HLP and the first element of fragmented HLP.</a:t>
            </a:r>
          </a:p>
          <a:p>
            <a:r>
              <a:rPr lang="en-US" altLang="ja-JP" dirty="0" smtClean="0"/>
              <a:t>Type 2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the subsequent elements of fragmented HLP.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676400" y="4800600"/>
          <a:ext cx="5778500" cy="698500"/>
        </p:xfrm>
        <a:graphic>
          <a:graphicData uri="http://schemas.openxmlformats.org/presentationml/2006/ole">
            <p:oleObj spid="_x0000_s119811" name="Word 文書" r:id="rId3" imgW="5778500" imgH="698500" progId="Word.Document.12">
              <p:link updateAutomatic="1"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1600200" y="2438400"/>
          <a:ext cx="5778500" cy="1244600"/>
        </p:xfrm>
        <a:graphic>
          <a:graphicData uri="http://schemas.openxmlformats.org/presentationml/2006/ole">
            <p:oleObj spid="_x0000_s119814" name="Word 文書" r:id="rId4" imgW="5778500" imgH="12446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</a:t>
            </a:r>
            <a:r>
              <a:rPr lang="en-US" altLang="ja-JP" dirty="0" smtClean="0"/>
              <a:t>1</a:t>
            </a:r>
            <a:br>
              <a:rPr lang="en-US" altLang="ja-JP" dirty="0" smtClean="0"/>
            </a:br>
            <a:r>
              <a:rPr lang="en-US" altLang="ja-JP" dirty="0" smtClean="0"/>
              <a:t>(1 HLP,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200 octets, LLC/SNAP length: 8 octets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050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482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6482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629400" y="35052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10000" y="41529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730568" y="37850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2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(1 HLP,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600 octets, LLC/SNAP length: 8 octets</a:t>
            </a:r>
          </a:p>
          <a:p>
            <a:pPr lvl="1"/>
            <a:r>
              <a:rPr lang="en-US" altLang="ja-JP" dirty="0" smtClean="0"/>
              <a:t>Split to 3 elements, 234 octets (A), 255 octets (B) and 111 octets (C) in order.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609600" y="3810000"/>
            <a:ext cx="1905000" cy="2209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600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3352800" y="35052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3528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3528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60960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0960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60960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096000" y="4419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096000" y="5638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096000" y="5867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80772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右中かっこ 17"/>
          <p:cNvSpPr/>
          <p:nvPr/>
        </p:nvSpPr>
        <p:spPr bwMode="auto">
          <a:xfrm>
            <a:off x="8077200" y="4419600"/>
            <a:ext cx="3048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8077200" y="5638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514600" y="3924300"/>
            <a:ext cx="838200" cy="495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>
            <a:endCxn id="9" idx="1"/>
          </p:cNvCxnSpPr>
          <p:nvPr/>
        </p:nvCxnSpPr>
        <p:spPr bwMode="auto">
          <a:xfrm>
            <a:off x="2514600" y="49149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4" name="直線矢印コネクタ 23"/>
          <p:cNvCxnSpPr>
            <a:endCxn id="10" idx="1"/>
          </p:cNvCxnSpPr>
          <p:nvPr/>
        </p:nvCxnSpPr>
        <p:spPr bwMode="auto">
          <a:xfrm>
            <a:off x="2514600" y="5524500"/>
            <a:ext cx="838200" cy="609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endCxn id="11" idx="1"/>
          </p:cNvCxnSpPr>
          <p:nvPr/>
        </p:nvCxnSpPr>
        <p:spPr bwMode="auto">
          <a:xfrm>
            <a:off x="5257800" y="3924300"/>
            <a:ext cx="838200" cy="152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8" name="直線矢印コネクタ 27"/>
          <p:cNvCxnSpPr>
            <a:endCxn id="13" idx="1"/>
          </p:cNvCxnSpPr>
          <p:nvPr/>
        </p:nvCxnSpPr>
        <p:spPr bwMode="auto">
          <a:xfrm>
            <a:off x="5257800" y="51435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30" name="直線矢印コネクタ 29"/>
          <p:cNvCxnSpPr>
            <a:endCxn id="16" idx="1"/>
          </p:cNvCxnSpPr>
          <p:nvPr/>
        </p:nvCxnSpPr>
        <p:spPr bwMode="auto">
          <a:xfrm flipV="1">
            <a:off x="5257800" y="60579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81783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 rot="5400000">
            <a:off x="8178368" y="48518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34" name="テキスト ボックス 33"/>
          <p:cNvSpPr txBox="1"/>
          <p:nvPr/>
        </p:nvSpPr>
        <p:spPr>
          <a:xfrm rot="5400000">
            <a:off x="8178368" y="5766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3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200 octets, LLC/SNAP length: 8 octets</a:t>
            </a:r>
          </a:p>
          <a:p>
            <a:r>
              <a:rPr lang="en-US" altLang="ja-JP" dirty="0" smtClean="0"/>
              <a:t>HLP B length: 200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812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7244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7244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7056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86200" y="40767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8067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981200" y="4800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724400" y="47244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724400" y="4495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6705600" y="44958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直線矢印コネクタ 21"/>
          <p:cNvCxnSpPr>
            <a:stCxn id="15" idx="3"/>
            <a:endCxn id="16" idx="1"/>
          </p:cNvCxnSpPr>
          <p:nvPr/>
        </p:nvCxnSpPr>
        <p:spPr bwMode="auto">
          <a:xfrm flipV="1">
            <a:off x="3886200" y="51435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6806768" y="47756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4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600 octets, LLC/SNAP length: 8 octets</a:t>
            </a:r>
          </a:p>
          <a:p>
            <a:r>
              <a:rPr lang="en-US" altLang="ja-JP" dirty="0" smtClean="0"/>
              <a:t>HLP B length: 600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124200" y="3505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867400" y="2895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7848600" y="2895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286000" y="36957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stCxn id="8" idx="3"/>
          </p:cNvCxnSpPr>
          <p:nvPr/>
        </p:nvCxnSpPr>
        <p:spPr bwMode="auto">
          <a:xfrm>
            <a:off x="5029200" y="36957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7949768" y="2946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81000" y="3505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7848600" y="47244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線矢印コネクタ 19"/>
          <p:cNvCxnSpPr>
            <a:endCxn id="42" idx="1"/>
          </p:cNvCxnSpPr>
          <p:nvPr/>
        </p:nvCxnSpPr>
        <p:spPr bwMode="auto">
          <a:xfrm>
            <a:off x="2286000" y="5905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5029200" y="4991100"/>
            <a:ext cx="838200" cy="914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8330768" y="4851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81000" y="5029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124200" y="3962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124200" y="4419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124200" y="5029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124200" y="5486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1242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4" name="直線矢印コネクタ 43"/>
          <p:cNvCxnSpPr>
            <a:endCxn id="37" idx="1"/>
          </p:cNvCxnSpPr>
          <p:nvPr/>
        </p:nvCxnSpPr>
        <p:spPr bwMode="auto">
          <a:xfrm>
            <a:off x="2286000" y="4076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6" name="直線矢印コネクタ 45"/>
          <p:cNvCxnSpPr>
            <a:endCxn id="39" idx="1"/>
          </p:cNvCxnSpPr>
          <p:nvPr/>
        </p:nvCxnSpPr>
        <p:spPr bwMode="auto">
          <a:xfrm>
            <a:off x="2286000" y="4381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 flipV="1">
            <a:off x="2286000" y="51816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9" name="直線矢印コネクタ 48"/>
          <p:cNvCxnSpPr>
            <a:endCxn id="41" idx="1"/>
          </p:cNvCxnSpPr>
          <p:nvPr/>
        </p:nvCxnSpPr>
        <p:spPr bwMode="auto">
          <a:xfrm>
            <a:off x="2286000" y="5600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2" name="正方形/長方形 51"/>
          <p:cNvSpPr/>
          <p:nvPr/>
        </p:nvSpPr>
        <p:spPr bwMode="auto">
          <a:xfrm>
            <a:off x="5867400" y="3124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8674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867400" y="37338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867400" y="4114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5867400" y="4343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867400" y="47244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867400" y="49530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5867400" y="5334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5867400" y="5562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5867400" y="5943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5867400" y="6172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右中かっこ 62"/>
          <p:cNvSpPr/>
          <p:nvPr/>
        </p:nvSpPr>
        <p:spPr bwMode="auto">
          <a:xfrm>
            <a:off x="7848600" y="35052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右中かっこ 63"/>
          <p:cNvSpPr/>
          <p:nvPr/>
        </p:nvSpPr>
        <p:spPr bwMode="auto">
          <a:xfrm>
            <a:off x="7848600" y="4114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 rot="5400000">
            <a:off x="8330768" y="36326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7" name="テキスト ボックス 66"/>
          <p:cNvSpPr txBox="1"/>
          <p:nvPr/>
        </p:nvSpPr>
        <p:spPr>
          <a:xfrm rot="5400000">
            <a:off x="7949768" y="4242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8" name="右中かっこ 67"/>
          <p:cNvSpPr/>
          <p:nvPr/>
        </p:nvSpPr>
        <p:spPr bwMode="auto">
          <a:xfrm>
            <a:off x="7848600" y="53340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右中かっこ 68"/>
          <p:cNvSpPr/>
          <p:nvPr/>
        </p:nvSpPr>
        <p:spPr bwMode="auto">
          <a:xfrm>
            <a:off x="7848600" y="5943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 rot="5400000">
            <a:off x="8330768" y="60710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71" name="テキスト ボックス 70"/>
          <p:cNvSpPr txBox="1"/>
          <p:nvPr/>
        </p:nvSpPr>
        <p:spPr>
          <a:xfrm rot="5400000">
            <a:off x="7949768" y="54614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Forward Sequence 1</a:t>
            </a:r>
            <a:br>
              <a:rPr lang="en-US" altLang="ja-JP" sz="2400" dirty="0" smtClean="0"/>
            </a:br>
            <a:r>
              <a:rPr lang="en-US" altLang="ja-JP" sz="2400" dirty="0" smtClean="0"/>
              <a:t>(Successful Authentication, HLP from 3rd party in time)</a:t>
            </a:r>
            <a:endParaRPr lang="ja-JP" altLang="en-US" sz="24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in </a:t>
            </a:r>
            <a:r>
              <a:rPr lang="en-US" altLang="ja-JP" sz="1600" dirty="0" smtClean="0"/>
              <a:t>dot11HLPWaitTime, </a:t>
            </a:r>
            <a:r>
              <a:rPr lang="en-US" altLang="ja-JP" sz="1600" dirty="0" smtClean="0"/>
              <a:t>the AP forwards it in Association Response.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</a:t>
            </a:r>
            <a:r>
              <a:rPr kumimoji="1" lang="en-US" altLang="ja-JP" sz="1600" dirty="0" smtClean="0"/>
              <a:t>(HLP</a:t>
            </a:r>
            <a:r>
              <a:rPr kumimoji="1" lang="en-US" altLang="ja-JP" sz="1600" dirty="0" smtClean="0"/>
              <a:t>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056973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Authentication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4075906" y="4305300"/>
            <a:ext cx="160099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3997354" y="41560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Forward Sequence 2</a:t>
            </a:r>
            <a:br>
              <a:rPr lang="en-US" altLang="ja-JP" sz="2800" dirty="0" smtClean="0"/>
            </a:br>
            <a:r>
              <a:rPr lang="en-US" altLang="ja-JP" sz="2800" dirty="0" smtClean="0"/>
              <a:t>(Authentication Failure)</a:t>
            </a:r>
            <a:endParaRPr lang="ja-JP" altLang="en-US" sz="28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silently discards HLP-A after authentication failure.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9200" y="3505200"/>
            <a:ext cx="181787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Authentication Failure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4038600"/>
            <a:ext cx="2202145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Silently discards HLP-A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線コネクタ 18"/>
          <p:cNvCxnSpPr>
            <a:stCxn id="1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41" name="直線矢印コネクタ 40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3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Authentication, HLP from 3rd party NOT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</a:t>
            </a:r>
            <a:r>
              <a:rPr lang="en-US" altLang="ja-JP" sz="1600" dirty="0" smtClean="0"/>
              <a:t>dot11HLPWaitTime, </a:t>
            </a:r>
            <a:r>
              <a:rPr lang="en-US" altLang="ja-JP" sz="1600" dirty="0" smtClean="0"/>
              <a:t>the AP forwards it as a Data Frame.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線コネクタ 33"/>
          <p:cNvCxnSpPr>
            <a:stCxn id="33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 rot="10800000">
            <a:off x="1829594" y="45712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38400" y="4267200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  <a:endParaRPr kumimoji="1" lang="ja-JP" altLang="en-US" sz="1600" dirty="0"/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53000" y="3505200"/>
            <a:ext cx="2056973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Authentication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50" name="直線矢印コネクタ 49"/>
          <p:cNvCxnSpPr/>
          <p:nvPr/>
        </p:nvCxnSpPr>
        <p:spPr bwMode="auto">
          <a:xfrm rot="10800000">
            <a:off x="4953000" y="4800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096000" y="44958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 bwMode="auto">
          <a:xfrm rot="5400000">
            <a:off x="4344194" y="4038600"/>
            <a:ext cx="10660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正方形/長方形 53"/>
          <p:cNvSpPr/>
          <p:nvPr/>
        </p:nvSpPr>
        <p:spPr>
          <a:xfrm rot="16200000">
            <a:off x="3997354" y="39274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55" name="直線矢印コネクタ 54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57" name="直線矢印コネクタ 56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cxnSp>
        <p:nvCxnSpPr>
          <p:cNvPr id="62" name="直線矢印コネクタ 61"/>
          <p:cNvCxnSpPr/>
          <p:nvPr/>
        </p:nvCxnSpPr>
        <p:spPr bwMode="auto">
          <a:xfrm rot="10800000">
            <a:off x="1828800" y="5029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514600" y="4724400"/>
            <a:ext cx="2013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 as Data Frame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DHCPv4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24363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</a:p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53000" y="2895600"/>
            <a:ext cx="2056973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Authentication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3200400"/>
            <a:ext cx="2436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962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presentation material about 11-13</a:t>
            </a:r>
            <a:r>
              <a:rPr lang="en-US" altLang="ja-JP" dirty="0" smtClean="0"/>
              <a:t>/0040r1.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</a:t>
            </a:r>
            <a:r>
              <a:rPr lang="en-US" altLang="ja-JP" dirty="0" smtClean="0"/>
              <a:t>/0040r1 </a:t>
            </a:r>
            <a:r>
              <a:rPr lang="en-US" altLang="ja-JP" dirty="0" smtClean="0"/>
              <a:t>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 bwMode="auto">
          <a:xfrm>
            <a:off x="2438400" y="3886200"/>
            <a:ext cx="3581400" cy="1143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FILS Authentication/Association (D0.2)</a:t>
            </a:r>
            <a:endParaRPr lang="ja-JP" altLang="en-US" sz="28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875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4109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696494" y="4228306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573882" y="4226718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V="1">
            <a:off x="2667794" y="2818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2668588" y="3427412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2667794" y="41140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26677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505994" y="25138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5994" y="31234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53594" y="3809206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3594" y="4418806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4000" y="3429000"/>
            <a:ext cx="1137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1200" y="3124200"/>
            <a:ext cx="1137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6000" y="4343400"/>
            <a:ext cx="765805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Protected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Higher Layer Packets (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) are piggy-backed in Association Request/Response as </a:t>
            </a:r>
            <a:r>
              <a:rPr lang="en-US" altLang="ja-JP" dirty="0" err="1" smtClean="0"/>
              <a:t>IE(s</a:t>
            </a:r>
            <a:r>
              <a:rPr lang="en-US" altLang="ja-JP" dirty="0" smtClean="0"/>
              <a:t>).</a:t>
            </a:r>
          </a:p>
          <a:p>
            <a:pPr lvl="1"/>
            <a:r>
              <a:rPr lang="en-US" altLang="ja-JP" dirty="0" smtClean="0"/>
              <a:t>They can be protected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Define</a:t>
            </a:r>
            <a:r>
              <a:rPr lang="en-US" altLang="ja-JP" dirty="0" smtClean="0"/>
              <a:t> 3 </a:t>
            </a:r>
            <a:r>
              <a:rPr lang="en-US" altLang="ja-JP" dirty="0" smtClean="0"/>
              <a:t>new primitives.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dot11HLPTransportDuringAssoc</a:t>
            </a:r>
          </a:p>
          <a:p>
            <a:pPr lvl="1"/>
            <a:r>
              <a:rPr lang="en-US" altLang="ja-JP" dirty="0" smtClean="0"/>
              <a:t>dot11HLPMaxWaitTime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dot11HLPWaitTime</a:t>
            </a:r>
          </a:p>
          <a:p>
            <a:r>
              <a:rPr lang="en-US" altLang="ja-JP" dirty="0" smtClean="0"/>
              <a:t>Define 3 new </a:t>
            </a:r>
            <a:r>
              <a:rPr lang="en-US" altLang="ja-JP" dirty="0" err="1" smtClean="0"/>
              <a:t>IEs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HLP Max Wait Time IE</a:t>
            </a:r>
          </a:p>
          <a:p>
            <a:pPr lvl="1"/>
            <a:r>
              <a:rPr lang="en-US" altLang="ja-JP" dirty="0" smtClean="0"/>
              <a:t>HLP Wait Time IE</a:t>
            </a:r>
          </a:p>
          <a:p>
            <a:pPr lvl="1"/>
            <a:r>
              <a:rPr lang="en-US" altLang="ja-JP" dirty="0" smtClean="0"/>
              <a:t>HLP Container IE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Protection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“The Association Request and Association Response shall be protected using the KEK2 according to 11.11.2.5 and 11.11.2.6</a:t>
            </a:r>
            <a:r>
              <a:rPr lang="en-US" altLang="ja-JP" dirty="0" smtClean="0"/>
              <a:t>.” – 11.11.2.4, D0.2.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Primitives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dot11HLPTransportDuringAssocActivated</a:t>
            </a:r>
          </a:p>
          <a:p>
            <a:pPr lvl="1"/>
            <a:r>
              <a:rPr lang="en-US" altLang="ja-JP" sz="1800" dirty="0" smtClean="0"/>
              <a:t>Truth Value</a:t>
            </a:r>
          </a:p>
          <a:p>
            <a:r>
              <a:rPr lang="en-US" altLang="ja-JP" sz="2000" dirty="0" smtClean="0"/>
              <a:t>dot11HLPMaxWaitTime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primitive indicates the maximum time that the AP allows to wait the HLP after the AP receives Association Request.</a:t>
            </a:r>
          </a:p>
          <a:p>
            <a:r>
              <a:rPr lang="en-US" altLang="ja-JP" sz="2000" dirty="0" smtClean="0"/>
              <a:t>dot11HLPWaitTime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primitive indicates the time that the non-AP STA requests to wait the HLP after the AP receives Association Request.</a:t>
            </a:r>
          </a:p>
          <a:p>
            <a:pPr lvl="1"/>
            <a:r>
              <a:rPr lang="en-US" altLang="ja-JP" sz="1800" dirty="0" smtClean="0"/>
              <a:t>dot11HLPWaitTime &lt;= dot11HLPMaxWaitTime</a:t>
            </a:r>
          </a:p>
          <a:p>
            <a:pPr lvl="1"/>
            <a:r>
              <a:rPr lang="en-US" altLang="ja-JP" sz="1800" dirty="0" smtClean="0"/>
              <a:t>dot11HLPWaitTime &lt; dot11AssociationResponseTimeOut</a:t>
            </a: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HLP Max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Max 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Beacon and Probe Response.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0290" name="Word 文書" r:id="rId3" imgW="5778500" imgH="698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Association Request.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2338" name="Word 文書" r:id="rId3" imgW="5778500" imgH="698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61578</TotalTime>
  <Words>1388</Words>
  <Application>Microsoft Macintosh PowerPoint</Application>
  <PresentationFormat>画面に合わせる (4:3)</PresentationFormat>
  <Paragraphs>281</Paragraphs>
  <Slides>20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4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802-11-Submission</vt:lpstr>
      <vt:lpstr>Macintosh HD:Users:hmorioka:Documents:IEEE802:TGai:11-13-xxxx-00-00ai-higher-layer-packet-transport-container-proposal-text.doc!OLE_LINK2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HD:Users:hmorioka:Documents:IEEE802:TGai:11-13-0040-01-00ai-higher-layer-packet-container-proposal-text.doc!OLE_LINK1</vt:lpstr>
      <vt:lpstr>Higher Layer Packet Container Proposal Presentation</vt:lpstr>
      <vt:lpstr>Abstract</vt:lpstr>
      <vt:lpstr>Conformance w/ Tgai PAR &amp; 5C </vt:lpstr>
      <vt:lpstr>FILS Authentication/Association (D0.2)</vt:lpstr>
      <vt:lpstr>Proposal</vt:lpstr>
      <vt:lpstr>Protection</vt:lpstr>
      <vt:lpstr>Primitives</vt:lpstr>
      <vt:lpstr>HLP Max Wait Time IE</vt:lpstr>
      <vt:lpstr>HLP Wait Time IE</vt:lpstr>
      <vt:lpstr>HLP Container IE</vt:lpstr>
      <vt:lpstr>Encapsulation 1 (1 HLP, non-fragmented)</vt:lpstr>
      <vt:lpstr>Encapsulation 2 (1 HLP, fragmented)</vt:lpstr>
      <vt:lpstr>Encapsulation 3 (2 HLPs, non-fragmented)</vt:lpstr>
      <vt:lpstr>Encapsulation 4 (2 HLPs, fragmented)</vt:lpstr>
      <vt:lpstr>Forward Sequence 1 (Successful Authentication, HLP from 3rd party in time)</vt:lpstr>
      <vt:lpstr>Forward Sequence 2 (Authentication Failure)</vt:lpstr>
      <vt:lpstr>Forward Sequence 3 (Successful Authentication, HLP from 3rd party NOT in time)</vt:lpstr>
      <vt:lpstr>Example Usage for DHCPv4</vt:lpstr>
      <vt:lpstr>Questions &amp; Comments</vt:lpstr>
      <vt:lpstr>Motion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124</cp:revision>
  <cp:lastPrinted>1998-02-10T13:28:06Z</cp:lastPrinted>
  <dcterms:created xsi:type="dcterms:W3CDTF">2013-01-07T10:57:17Z</dcterms:created>
  <dcterms:modified xsi:type="dcterms:W3CDTF">2013-01-15T00:56:17Z</dcterms:modified>
  <cp:category/>
</cp:coreProperties>
</file>