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81" r:id="rId4"/>
    <p:sldId id="282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273" r:id="rId15"/>
    <p:sldId id="347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13/0041r0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hmorioka:Documents:IEEE802:TGai:11-13-xxxx-00-00ai-higher-layer-packet-transport-container-proposal-text.doc!OLE_LINK1" TargetMode="External"/><Relationship Id="rId4" Type="http://schemas.openxmlformats.org/officeDocument/2006/relationships/oleObject" Target="Macintosh%20HD:Users:hmorioka:Documents:IEEE802:TGai:11-13-xxxx-00-00ai-higher-layer-packet-transport-container-proposal-text.doc!OLE_LINK2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 Nakano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Trans New Technology, Inc.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Sumitomo </a:t>
                      </a:r>
                      <a:r>
                        <a:rPr lang="en-US" altLang="ja-JP" sz="1200" dirty="0" err="1" smtClean="0"/>
                        <a:t>Seimei</a:t>
                      </a:r>
                      <a:r>
                        <a:rPr lang="en-US" altLang="ja-JP" sz="1200" dirty="0" smtClean="0"/>
                        <a:t> Kyoto Bldg. 8F, 62 </a:t>
                      </a:r>
                      <a:r>
                        <a:rPr lang="en-US" altLang="ja-JP" sz="1200" dirty="0" err="1" smtClean="0"/>
                        <a:t>Tukiboko-cho</a:t>
                      </a:r>
                      <a:r>
                        <a:rPr lang="en-US" altLang="ja-JP" sz="1200" dirty="0" smtClean="0"/>
                        <a:t>, Shimogyo, Kyoto 600-8492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+81-75-213-1200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cas@trans-nt.com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</a:t>
            </a:r>
            <a:r>
              <a:rPr lang="en-US" altLang="ja-JP" sz="2400" dirty="0" smtClean="0"/>
              <a:t> Packet Container </a:t>
            </a:r>
            <a:r>
              <a:rPr lang="en-US" altLang="ja-JP" sz="2400" dirty="0" smtClean="0"/>
              <a:t>Proposal Presentation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2013-01-07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of Usage 4</a:t>
            </a:r>
            <a:br>
              <a:rPr lang="en-US" altLang="ja-JP" dirty="0" smtClean="0"/>
            </a:br>
            <a:r>
              <a:rPr lang="en-US" altLang="ja-JP" dirty="0" smtClean="0"/>
              <a:t>(2 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, 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A length: 600 octets, LLC/SNAP length: 8 octets</a:t>
            </a:r>
          </a:p>
          <a:p>
            <a:r>
              <a:rPr lang="en-US" altLang="ja-JP" dirty="0" smtClean="0"/>
              <a:t>HLP B length: 600 octets, LLC/SNAP length: 8 octets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3124200" y="3505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867400" y="2895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7848600" y="28956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線矢印コネクタ 20"/>
          <p:cNvCxnSpPr>
            <a:endCxn id="8" idx="1"/>
          </p:cNvCxnSpPr>
          <p:nvPr/>
        </p:nvCxnSpPr>
        <p:spPr bwMode="auto">
          <a:xfrm flipV="1">
            <a:off x="2286000" y="3695700"/>
            <a:ext cx="838200" cy="114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6" name="直線矢印コネクタ 25"/>
          <p:cNvCxnSpPr>
            <a:stCxn id="8" idx="3"/>
          </p:cNvCxnSpPr>
          <p:nvPr/>
        </p:nvCxnSpPr>
        <p:spPr bwMode="auto">
          <a:xfrm>
            <a:off x="5029200" y="36957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7949768" y="2946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81000" y="3505200"/>
            <a:ext cx="19050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600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7848600" y="47244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線矢印コネクタ 19"/>
          <p:cNvCxnSpPr>
            <a:endCxn id="42" idx="1"/>
          </p:cNvCxnSpPr>
          <p:nvPr/>
        </p:nvCxnSpPr>
        <p:spPr bwMode="auto">
          <a:xfrm>
            <a:off x="2286000" y="59055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5029200" y="4991100"/>
            <a:ext cx="838200" cy="9144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 rot="5400000">
            <a:off x="8330768" y="4851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81000" y="5029200"/>
            <a:ext cx="19050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600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124200" y="3962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124200" y="4419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3124200" y="5029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124200" y="5486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124200" y="5943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4" name="直線矢印コネクタ 43"/>
          <p:cNvCxnSpPr>
            <a:endCxn id="37" idx="1"/>
          </p:cNvCxnSpPr>
          <p:nvPr/>
        </p:nvCxnSpPr>
        <p:spPr bwMode="auto">
          <a:xfrm>
            <a:off x="2286000" y="40767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6" name="直線矢印コネクタ 45"/>
          <p:cNvCxnSpPr>
            <a:endCxn id="39" idx="1"/>
          </p:cNvCxnSpPr>
          <p:nvPr/>
        </p:nvCxnSpPr>
        <p:spPr bwMode="auto">
          <a:xfrm>
            <a:off x="2286000" y="43815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 flipV="1">
            <a:off x="2286000" y="5181600"/>
            <a:ext cx="838200" cy="114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9" name="直線矢印コネクタ 48"/>
          <p:cNvCxnSpPr>
            <a:endCxn id="41" idx="1"/>
          </p:cNvCxnSpPr>
          <p:nvPr/>
        </p:nvCxnSpPr>
        <p:spPr bwMode="auto">
          <a:xfrm>
            <a:off x="2286000" y="56007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2" name="正方形/長方形 51"/>
          <p:cNvSpPr/>
          <p:nvPr/>
        </p:nvSpPr>
        <p:spPr bwMode="auto">
          <a:xfrm>
            <a:off x="5867400" y="3124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5867400" y="35052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5867400" y="37338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867400" y="4114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5867400" y="4343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5867400" y="47244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5867400" y="49530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5867400" y="5334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5867400" y="5562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5867400" y="5943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5867400" y="6172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右中かっこ 62"/>
          <p:cNvSpPr/>
          <p:nvPr/>
        </p:nvSpPr>
        <p:spPr bwMode="auto">
          <a:xfrm>
            <a:off x="7848600" y="35052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右中かっこ 63"/>
          <p:cNvSpPr/>
          <p:nvPr/>
        </p:nvSpPr>
        <p:spPr bwMode="auto">
          <a:xfrm>
            <a:off x="7848600" y="41148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 rot="5400000">
            <a:off x="8330768" y="36326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67" name="テキスト ボックス 66"/>
          <p:cNvSpPr txBox="1"/>
          <p:nvPr/>
        </p:nvSpPr>
        <p:spPr>
          <a:xfrm rot="5400000">
            <a:off x="7949768" y="42422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68" name="右中かっこ 67"/>
          <p:cNvSpPr/>
          <p:nvPr/>
        </p:nvSpPr>
        <p:spPr bwMode="auto">
          <a:xfrm>
            <a:off x="7848600" y="53340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右中かっこ 68"/>
          <p:cNvSpPr/>
          <p:nvPr/>
        </p:nvSpPr>
        <p:spPr bwMode="auto">
          <a:xfrm>
            <a:off x="7848600" y="59436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 rot="5400000">
            <a:off x="8330768" y="60710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71" name="テキスト ボックス 70"/>
          <p:cNvSpPr txBox="1"/>
          <p:nvPr/>
        </p:nvSpPr>
        <p:spPr>
          <a:xfrm rot="5400000">
            <a:off x="7949768" y="54614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Forward Sequence 1</a:t>
            </a:r>
            <a:br>
              <a:rPr lang="en-US" altLang="ja-JP" sz="2400" dirty="0" smtClean="0"/>
            </a:br>
            <a:r>
              <a:rPr lang="en-US" altLang="ja-JP" sz="2400" dirty="0" smtClean="0"/>
              <a:t>(Successful Authentication, HLP from 3rd party in time)</a:t>
            </a:r>
            <a:endParaRPr lang="ja-JP" altLang="en-US" sz="24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in dot11AssociationResponseTimeOut, the AP forwards it in Association Response.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133600" y="2514600"/>
            <a:ext cx="2863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 (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/HLP-A)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4419600"/>
            <a:ext cx="2977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(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2895600"/>
            <a:ext cx="2056973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Authentication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3505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2004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267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3962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40" name="直線矢印コネクタ 39"/>
          <p:cNvCxnSpPr/>
          <p:nvPr/>
        </p:nvCxnSpPr>
        <p:spPr bwMode="auto">
          <a:xfrm rot="5400000">
            <a:off x="647700" y="3771900"/>
            <a:ext cx="1905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1" name="正方形/長方形 40"/>
          <p:cNvSpPr/>
          <p:nvPr/>
        </p:nvSpPr>
        <p:spPr>
          <a:xfrm rot="16200000">
            <a:off x="156090" y="3577711"/>
            <a:ext cx="2403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dot11AssociationResponseTimeOut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Forward Sequence 2</a:t>
            </a:r>
            <a:br>
              <a:rPr lang="en-US" altLang="ja-JP" sz="2800" dirty="0" smtClean="0"/>
            </a:br>
            <a:r>
              <a:rPr lang="en-US" altLang="ja-JP" sz="2800" dirty="0" smtClean="0"/>
              <a:t>(Authentication Failure)</a:t>
            </a:r>
            <a:endParaRPr lang="ja-JP" altLang="en-US" sz="28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silently discards HLP-A after authentication failure.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133600" y="2514600"/>
            <a:ext cx="2863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 (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/HLP-A)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2895600"/>
            <a:ext cx="181787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Authentication Failure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953000" y="3429000"/>
            <a:ext cx="2202145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Silently discards HLP-A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3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 Authentication, HLP from 3rd party NOT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after dot11AssociationResponseTimeOut, the AP forwards it as a Data Frame.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38092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133600" y="2514600"/>
            <a:ext cx="2863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 (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/HLP-A)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3505200"/>
            <a:ext cx="2977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(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2895600"/>
            <a:ext cx="2056973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Authentication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3505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2004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267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3962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40" name="直線矢印コネクタ 39"/>
          <p:cNvCxnSpPr/>
          <p:nvPr/>
        </p:nvCxnSpPr>
        <p:spPr bwMode="auto">
          <a:xfrm rot="5400000">
            <a:off x="1105694" y="3314700"/>
            <a:ext cx="989806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1" name="正方形/長方形 40"/>
          <p:cNvSpPr/>
          <p:nvPr/>
        </p:nvSpPr>
        <p:spPr>
          <a:xfrm rot="16200000">
            <a:off x="156090" y="3272911"/>
            <a:ext cx="2403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dot11AssociationResponseTimeOut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29" name="直線矢印コネクタ 28"/>
          <p:cNvCxnSpPr/>
          <p:nvPr/>
        </p:nvCxnSpPr>
        <p:spPr bwMode="auto">
          <a:xfrm rot="10800000">
            <a:off x="1828800" y="4343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362200" y="4038600"/>
            <a:ext cx="2013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 as Data Frame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 &amp; Comments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include the text in 11-13/xxxxrx 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</a:t>
            </a:r>
          </a:p>
          <a:p>
            <a:r>
              <a:rPr lang="en-US" altLang="ja-JP" dirty="0" smtClean="0"/>
              <a:t>Second: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(Y/N/A):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 presentation material about 11-13/xxxxrx.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 bwMode="auto">
          <a:xfrm>
            <a:off x="2438400" y="3886200"/>
            <a:ext cx="3581400" cy="1143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FILS Authentication/Association (D0.2)</a:t>
            </a:r>
            <a:endParaRPr lang="ja-JP" altLang="en-US" sz="28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2875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4109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696494" y="4228306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573882" y="4226718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 bwMode="auto">
          <a:xfrm flipV="1">
            <a:off x="2667794" y="2818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2668588" y="3427412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2667794" y="41140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26677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505994" y="25138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05994" y="31234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53594" y="3809206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353594" y="4418806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24000" y="3429000"/>
            <a:ext cx="1137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1200" y="3124200"/>
            <a:ext cx="1137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96000" y="4343400"/>
            <a:ext cx="765805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Protected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Higher Layer Packets (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) are piggy-backed in Association Request/Response as </a:t>
            </a:r>
            <a:r>
              <a:rPr lang="en-US" altLang="ja-JP" dirty="0" err="1" smtClean="0"/>
              <a:t>IE(s</a:t>
            </a:r>
            <a:r>
              <a:rPr lang="en-US" altLang="ja-JP" dirty="0" smtClean="0"/>
              <a:t>).</a:t>
            </a:r>
          </a:p>
          <a:p>
            <a:pPr lvl="1"/>
            <a:r>
              <a:rPr lang="en-US" altLang="ja-JP" dirty="0" smtClean="0"/>
              <a:t>They can be protected.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Container IE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Type 1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Used for non-fragmented HLP and the first element of fragmented HLP.</a:t>
            </a:r>
          </a:p>
          <a:p>
            <a:r>
              <a:rPr lang="en-US" altLang="ja-JP" dirty="0" smtClean="0"/>
              <a:t>Type 2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Used for the subsequent elements of fragmented HLP.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1600200" y="2520950"/>
          <a:ext cx="5778500" cy="1079500"/>
        </p:xfrm>
        <a:graphic>
          <a:graphicData uri="http://schemas.openxmlformats.org/presentationml/2006/ole">
            <p:oleObj spid="_x0000_s119810" name="Word 文書" r:id="rId3" imgW="5778500" imgH="1079500" progId="Word.Document.12">
              <p:link updateAutomatic="1"/>
            </p:oleObj>
          </a:graphicData>
        </a:graphic>
      </p:graphicFrame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1676400" y="4800600"/>
          <a:ext cx="5778500" cy="698500"/>
        </p:xfrm>
        <a:graphic>
          <a:graphicData uri="http://schemas.openxmlformats.org/presentationml/2006/ole">
            <p:oleObj spid="_x0000_s119811" name="Word 文書" r:id="rId4" imgW="5778500" imgH="6985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of Usage 1</a:t>
            </a:r>
            <a:br>
              <a:rPr lang="en-US" altLang="ja-JP" dirty="0" smtClean="0"/>
            </a:br>
            <a:r>
              <a:rPr lang="en-US" altLang="ja-JP" dirty="0" smtClean="0"/>
              <a:t>(1 HLP, non-fragmented)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length: 200 octets, LLC/SNAP length: 8 octets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905000" y="37338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648200" y="37338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648200" y="35052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6629400" y="35052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線矢印コネクタ 25"/>
          <p:cNvCxnSpPr>
            <a:stCxn id="8" idx="3"/>
            <a:endCxn id="11" idx="1"/>
          </p:cNvCxnSpPr>
          <p:nvPr/>
        </p:nvCxnSpPr>
        <p:spPr bwMode="auto">
          <a:xfrm>
            <a:off x="3810000" y="41529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6730568" y="37850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of Usage 2</a:t>
            </a:r>
            <a:br>
              <a:rPr lang="en-US" altLang="ja-JP" dirty="0" smtClean="0"/>
            </a:br>
            <a:r>
              <a:rPr lang="en-US" altLang="ja-JP" dirty="0" smtClean="0"/>
              <a:t>(1 HLP, 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length: 600 octets, LLC/SNAP length: 8 octets</a:t>
            </a:r>
          </a:p>
          <a:p>
            <a:pPr lvl="1"/>
            <a:r>
              <a:rPr lang="en-US" altLang="ja-JP" dirty="0" smtClean="0"/>
              <a:t>Split to 3 elements, 234 octets (A), 255 octets (B) and 111 octets (C) in order.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609600" y="3810000"/>
            <a:ext cx="1905000" cy="2209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600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3352800" y="35052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3352800" y="4648200"/>
            <a:ext cx="1905000" cy="990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352800" y="5943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C: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60960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096000" y="3429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6096000" y="4648200"/>
            <a:ext cx="1905000" cy="990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096000" y="4419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096000" y="5638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096000" y="5867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C: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8077200" y="34290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右中かっこ 17"/>
          <p:cNvSpPr/>
          <p:nvPr/>
        </p:nvSpPr>
        <p:spPr bwMode="auto">
          <a:xfrm>
            <a:off x="8077200" y="4419600"/>
            <a:ext cx="3048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8077200" y="56388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線矢印コネクタ 20"/>
          <p:cNvCxnSpPr>
            <a:endCxn id="8" idx="1"/>
          </p:cNvCxnSpPr>
          <p:nvPr/>
        </p:nvCxnSpPr>
        <p:spPr bwMode="auto">
          <a:xfrm flipV="1">
            <a:off x="2514600" y="3924300"/>
            <a:ext cx="838200" cy="495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2" name="直線矢印コネクタ 21"/>
          <p:cNvCxnSpPr>
            <a:endCxn id="9" idx="1"/>
          </p:cNvCxnSpPr>
          <p:nvPr/>
        </p:nvCxnSpPr>
        <p:spPr bwMode="auto">
          <a:xfrm>
            <a:off x="2514600" y="49149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4" name="直線矢印コネクタ 23"/>
          <p:cNvCxnSpPr>
            <a:endCxn id="10" idx="1"/>
          </p:cNvCxnSpPr>
          <p:nvPr/>
        </p:nvCxnSpPr>
        <p:spPr bwMode="auto">
          <a:xfrm>
            <a:off x="2514600" y="5524500"/>
            <a:ext cx="838200" cy="609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6" name="直線矢印コネクタ 25"/>
          <p:cNvCxnSpPr>
            <a:endCxn id="11" idx="1"/>
          </p:cNvCxnSpPr>
          <p:nvPr/>
        </p:nvCxnSpPr>
        <p:spPr bwMode="auto">
          <a:xfrm>
            <a:off x="5257800" y="3924300"/>
            <a:ext cx="838200" cy="1524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8" name="直線矢印コネクタ 27"/>
          <p:cNvCxnSpPr>
            <a:endCxn id="13" idx="1"/>
          </p:cNvCxnSpPr>
          <p:nvPr/>
        </p:nvCxnSpPr>
        <p:spPr bwMode="auto">
          <a:xfrm>
            <a:off x="5257800" y="51435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30" name="直線矢印コネクタ 29"/>
          <p:cNvCxnSpPr>
            <a:endCxn id="16" idx="1"/>
          </p:cNvCxnSpPr>
          <p:nvPr/>
        </p:nvCxnSpPr>
        <p:spPr bwMode="auto">
          <a:xfrm flipV="1">
            <a:off x="5257800" y="60579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8178368" y="3708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 rot="5400000">
            <a:off x="8178368" y="48518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34" name="テキスト ボックス 33"/>
          <p:cNvSpPr txBox="1"/>
          <p:nvPr/>
        </p:nvSpPr>
        <p:spPr>
          <a:xfrm rot="5400000">
            <a:off x="8178368" y="57662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of Usage 3</a:t>
            </a:r>
            <a:br>
              <a:rPr lang="en-US" altLang="ja-JP" dirty="0" smtClean="0"/>
            </a:br>
            <a:r>
              <a:rPr lang="en-US" altLang="ja-JP" dirty="0" smtClean="0"/>
              <a:t>(2 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, non-fragmented)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A length: 200 octets, LLC/SNAP length: 8 octets</a:t>
            </a:r>
          </a:p>
          <a:p>
            <a:r>
              <a:rPr lang="en-US" altLang="ja-JP" dirty="0" smtClean="0"/>
              <a:t>HLP B length: 200 octets, LLC/SNAP length: 8 octets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9812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7244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724400" y="3429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6705600" y="34290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線矢印コネクタ 25"/>
          <p:cNvCxnSpPr>
            <a:stCxn id="8" idx="3"/>
            <a:endCxn id="11" idx="1"/>
          </p:cNvCxnSpPr>
          <p:nvPr/>
        </p:nvCxnSpPr>
        <p:spPr bwMode="auto">
          <a:xfrm>
            <a:off x="3886200" y="40767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6806768" y="3708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981200" y="4800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724400" y="47244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724400" y="4495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6705600" y="44958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直線矢印コネクタ 21"/>
          <p:cNvCxnSpPr>
            <a:stCxn id="15" idx="3"/>
            <a:endCxn id="16" idx="1"/>
          </p:cNvCxnSpPr>
          <p:nvPr/>
        </p:nvCxnSpPr>
        <p:spPr bwMode="auto">
          <a:xfrm flipV="1">
            <a:off x="3886200" y="51435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 rot="5400000">
            <a:off x="6806768" y="47756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51505</TotalTime>
  <Words>1131</Words>
  <Application>Microsoft Macintosh PowerPoint</Application>
  <PresentationFormat>画面に合わせる (4:3)</PresentationFormat>
  <Paragraphs>215</Paragraphs>
  <Slides>15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18" baseType="lpstr">
      <vt:lpstr>802-11-Submission</vt:lpstr>
      <vt:lpstr>Macintosh HD:Users:hmorioka:Documents:IEEE802:TGai:11-13-xxxx-00-00ai-higher-layer-packet-transport-container-proposal-text.doc!OLE_LINK1</vt:lpstr>
      <vt:lpstr>Macintosh HD:Users:hmorioka:Documents:IEEE802:TGai:11-13-xxxx-00-00ai-higher-layer-packet-transport-container-proposal-text.doc!OLE_LINK2</vt:lpstr>
      <vt:lpstr>Higher Layer Packet Container Proposal Presentation</vt:lpstr>
      <vt:lpstr>Abstract</vt:lpstr>
      <vt:lpstr>Conformance w/ Tgai PAR &amp; 5C </vt:lpstr>
      <vt:lpstr>FILS Authentication/Association (D0.2)</vt:lpstr>
      <vt:lpstr>Proposal</vt:lpstr>
      <vt:lpstr>HLP Container IE</vt:lpstr>
      <vt:lpstr>Example of Usage 1 (1 HLP, non-fragmented)</vt:lpstr>
      <vt:lpstr>Example of Usage 2 (1 HLP, fragmented)</vt:lpstr>
      <vt:lpstr>Example of Usage 3 (2 HLPs, non-fragmented)</vt:lpstr>
      <vt:lpstr>Example of Usage 4 (2 HLPs, fragmented)</vt:lpstr>
      <vt:lpstr>Forward Sequence 1 (Successful Authentication, HLP from 3rd party in time)</vt:lpstr>
      <vt:lpstr>Forward Sequence 2 (Authentication Failure)</vt:lpstr>
      <vt:lpstr>Forward Sequence 3 (Successful Authentication, HLP from 3rd party NOT in time)</vt:lpstr>
      <vt:lpstr>Questions &amp; Comments</vt:lpstr>
      <vt:lpstr>Motion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116</cp:revision>
  <cp:lastPrinted>1998-02-10T13:28:06Z</cp:lastPrinted>
  <dcterms:created xsi:type="dcterms:W3CDTF">2013-01-07T10:57:17Z</dcterms:created>
  <dcterms:modified xsi:type="dcterms:W3CDTF">2013-01-08T01:02:46Z</dcterms:modified>
  <cp:category/>
</cp:coreProperties>
</file>