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03" r:id="rId3"/>
    <p:sldId id="322" r:id="rId4"/>
    <p:sldId id="317" r:id="rId5"/>
    <p:sldId id="351" r:id="rId6"/>
    <p:sldId id="355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92D05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5" autoAdjust="0"/>
    <p:restoredTop sz="94676" autoAdjust="0"/>
  </p:normalViewPr>
  <p:slideViewPr>
    <p:cSldViewPr>
      <p:cViewPr>
        <p:scale>
          <a:sx n="80" d="100"/>
          <a:sy n="80" d="100"/>
        </p:scale>
        <p:origin x="-1092" y="-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err="1" smtClean="0"/>
              <a:t>0023r2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ddrgal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(Jan 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2013-01-14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402068"/>
              </p:ext>
            </p:extLst>
          </p:nvPr>
        </p:nvGraphicFramePr>
        <p:xfrm>
          <a:off x="534988" y="2505075"/>
          <a:ext cx="7920037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Document" r:id="rId4" imgW="8606510" imgH="2805156" progId="Word.Document.8">
                  <p:embed/>
                </p:oleObj>
              </mc:Choice>
              <mc:Fallback>
                <p:oleObj name="Document" r:id="rId4" imgW="8606510" imgH="2805156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January 15th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processes ~50% of comments, intend to go to </a:t>
            </a:r>
            <a:r>
              <a:rPr lang="en-GB" sz="2000" dirty="0" err="1" smtClean="0"/>
              <a:t>WG</a:t>
            </a:r>
            <a:r>
              <a:rPr lang="en-GB" sz="2000" dirty="0" smtClean="0"/>
              <a:t> letter ballot this week, rolling forward comments into the ballot.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have resolutions to all comments, intent is to have </a:t>
            </a:r>
            <a:r>
              <a:rPr lang="en-GB" sz="2000" dirty="0" err="1" smtClean="0"/>
              <a:t>D5.0</a:t>
            </a:r>
            <a:r>
              <a:rPr lang="en-GB" sz="2000" dirty="0" smtClean="0"/>
              <a:t> to </a:t>
            </a:r>
            <a:r>
              <a:rPr lang="en-GB" sz="2000" dirty="0" err="1" smtClean="0"/>
              <a:t>WG</a:t>
            </a:r>
            <a:r>
              <a:rPr lang="en-GB" sz="2000" dirty="0" smtClean="0"/>
              <a:t>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this week and ask Conditional Approval to go to Sponsor Ballot. 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 have 7 comments remaining to be processed, expect to have Draft 3.0 in </a:t>
            </a:r>
            <a:r>
              <a:rPr lang="en-GB" sz="2000" dirty="0" err="1" smtClean="0"/>
              <a:t>WG</a:t>
            </a:r>
            <a:r>
              <a:rPr lang="en-GB" sz="2000" dirty="0" smtClean="0"/>
              <a:t>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out of this week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working on spec framework document, hearing presentations and will revise spec framework document.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had internal review that received 293 comments, releasing speculative draft 0.3 January 15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to aid comment resolution. Will have a draft 0.4 after this week.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dirty="0" err="1" smtClean="0"/>
              <a:t>P802.11aa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P802.11ad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P802.11ae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P802.11ac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Draft Review</a:t>
            </a:r>
            <a:r>
              <a:rPr lang="en-US" dirty="0"/>
              <a:t> </a:t>
            </a:r>
            <a:r>
              <a:rPr lang="en-US" dirty="0" smtClean="0"/>
              <a:t>before January 2013</a:t>
            </a:r>
          </a:p>
          <a:p>
            <a:pPr lvl="1"/>
            <a:r>
              <a:rPr lang="en-US" dirty="0" smtClean="0"/>
              <a:t>Our Thanks to David Hunter for his superb participation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11-09-1034-06-0000-wg11-style-guide.doc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458468"/>
              </p:ext>
            </p:extLst>
          </p:nvPr>
        </p:nvGraphicFramePr>
        <p:xfrm>
          <a:off x="457200" y="1371600"/>
          <a:ext cx="7086600" cy="352044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21-Dec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Jan 2013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Microsoft Office PowerPoint</Application>
  <PresentationFormat>On-screen Show (4:3)</PresentationFormat>
  <Paragraphs>153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WG Editor’s Meeting (Jan ‘13)</vt:lpstr>
      <vt:lpstr>Volunteer Editor Contacts</vt:lpstr>
      <vt:lpstr>January 15th Round table status report</vt:lpstr>
      <vt:lpstr>MDR Status</vt:lpstr>
      <vt:lpstr>802.11 Style Guide</vt:lpstr>
      <vt:lpstr>Draft Development Snapshot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2013-01-18T00:09:01Z</dcterms:modified>
</cp:coreProperties>
</file>