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22" r:id="rId4"/>
    <p:sldId id="317" r:id="rId5"/>
    <p:sldId id="351" r:id="rId6"/>
    <p:sldId id="35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92D05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092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0023r2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(Jan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January 15th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processes ~50% of comments, intend to go to </a:t>
            </a:r>
            <a:r>
              <a:rPr lang="en-GB" sz="2000" dirty="0" err="1" smtClean="0"/>
              <a:t>WG</a:t>
            </a:r>
            <a:r>
              <a:rPr lang="en-GB" sz="2000" dirty="0" smtClean="0"/>
              <a:t> letter ballot this week, rolling forward comments into the ballot.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have resolutions to all comments, intent is to have </a:t>
            </a:r>
            <a:r>
              <a:rPr lang="en-GB" sz="2000" dirty="0" err="1" smtClean="0"/>
              <a:t>D5.0</a:t>
            </a:r>
            <a:r>
              <a:rPr lang="en-GB" sz="2000" dirty="0" smtClean="0"/>
              <a:t> to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this week and ask Conditional Approval to go to Sponsor Ballot. 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 have 7 comments remaining to be processed, expect to have Draft 3.0 in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this week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working on spec framework document, hearing presentations and will revise spec framework document.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had internal review that received 293 comments, releasing speculative draft 0.3 January 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to aid comment resolution. Will have a draft 0.4 after this week.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P802.11ac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Draft Review</a:t>
            </a:r>
            <a:r>
              <a:rPr lang="en-US" dirty="0"/>
              <a:t> </a:t>
            </a:r>
            <a:r>
              <a:rPr lang="en-US" dirty="0" smtClean="0"/>
              <a:t>before January 2013</a:t>
            </a:r>
          </a:p>
          <a:p>
            <a:pPr lvl="1"/>
            <a:r>
              <a:rPr lang="en-US" dirty="0" smtClean="0"/>
              <a:t>Our Thanks to David Hunter for his superb participation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11-09-1034-06-0000-wg11-style-guide.doc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58468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21-Dec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Jan 2013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On-screen Show (4:3)</PresentationFormat>
  <Paragraphs>153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(Jan ‘13)</vt:lpstr>
      <vt:lpstr>Volunteer Editor Contacts</vt:lpstr>
      <vt:lpstr>January 15th Round table status report</vt:lpstr>
      <vt:lpstr>MDR Status</vt:lpstr>
      <vt:lpstr>802.11 Style Guide</vt:lpstr>
      <vt:lpstr>Draft Development Snapshot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2013-01-18T00:09:01Z</dcterms:modified>
</cp:coreProperties>
</file>