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92D05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0023r1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7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erger.cathrine@ieee.org" TargetMode="External"/><Relationship Id="rId5" Type="http://schemas.openxmlformats.org/officeDocument/2006/relationships/hyperlink" Target="mailto:drago.f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(Jan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P802.11ac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Draft Review</a:t>
            </a:r>
            <a:r>
              <a:rPr lang="en-US" dirty="0"/>
              <a:t> </a:t>
            </a:r>
            <a:r>
              <a:rPr lang="en-US" dirty="0" smtClean="0"/>
              <a:t>before January 2013</a:t>
            </a:r>
          </a:p>
          <a:p>
            <a:pPr lvl="1"/>
            <a:r>
              <a:rPr lang="en-US" dirty="0" smtClean="0"/>
              <a:t>Our Thanks to David Hunter for his superb participation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11-09-1034-06-0000-wg11-style-guide.doc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Learnings</a:t>
            </a:r>
            <a:r>
              <a:rPr lang="en-US" dirty="0" smtClean="0"/>
              <a:t> from </a:t>
            </a:r>
            <a:r>
              <a:rPr lang="en-US" dirty="0" err="1" smtClean="0"/>
              <a:t>11ad</a:t>
            </a:r>
            <a:r>
              <a:rPr lang="en-US" dirty="0" smtClean="0"/>
              <a:t>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publication editor decided to convert to Frame for publication,  which meant a lot </a:t>
            </a:r>
            <a:r>
              <a:rPr lang="en-GB" sz="2000" dirty="0" smtClean="0"/>
              <a:t>of work </a:t>
            </a:r>
            <a:r>
              <a:rPr lang="en-GB" sz="2000" dirty="0"/>
              <a:t>from the TG editor to check that stuff hadn’t been changed.</a:t>
            </a:r>
            <a:endParaRPr lang="en-US" sz="2000" dirty="0"/>
          </a:p>
          <a:p>
            <a:r>
              <a:rPr lang="en-GB" sz="2000" dirty="0"/>
              <a:t>Also there’s a lot of equations in some Microsoft-based equation object.   These will </a:t>
            </a:r>
            <a:r>
              <a:rPr lang="en-GB" sz="2000" dirty="0" smtClean="0"/>
              <a:t>need to </a:t>
            </a:r>
            <a:r>
              <a:rPr lang="en-GB" sz="2000" dirty="0"/>
              <a:t>be reworked into Frame on roll-in,  which creates possibility of introducing errors.</a:t>
            </a:r>
            <a:endParaRPr lang="en-US" sz="2000" dirty="0"/>
          </a:p>
          <a:p>
            <a:r>
              <a:rPr lang="en-GB" dirty="0"/>
              <a:t>My personal conclusion is that we should allow non-Frame only if:</a:t>
            </a:r>
            <a:endParaRPr lang="en-US" dirty="0"/>
          </a:p>
          <a:p>
            <a:pPr lvl="1"/>
            <a:r>
              <a:rPr lang="en-GB" dirty="0"/>
              <a:t>Short document</a:t>
            </a:r>
            <a:endParaRPr lang="en-US" dirty="0"/>
          </a:p>
          <a:p>
            <a:pPr lvl="1"/>
            <a:r>
              <a:rPr lang="en-GB" dirty="0"/>
              <a:t>No equations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598802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Jan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58468"/>
              </p:ext>
            </p:extLst>
          </p:nvPr>
        </p:nvGraphicFramePr>
        <p:xfrm>
          <a:off x="457200" y="1371600"/>
          <a:ext cx="7086600" cy="35204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21-Dec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Jan 2013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will be available before end of March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802.11WG</a:t>
            </a:r>
            <a:r>
              <a:rPr lang="en-US" dirty="0" smtClean="0"/>
              <a:t> Style guide should be revised to describe the 802.11-2012 dependent styles, and the </a:t>
            </a:r>
            <a:r>
              <a:rPr lang="en-US" dirty="0" err="1" smtClean="0"/>
              <a:t>REVmc</a:t>
            </a:r>
            <a:r>
              <a:rPr lang="en-US" dirty="0" smtClean="0"/>
              <a:t> dependent styles. Amendments that quote baseline text should maintain the style of the baseline - aps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2013-01-15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1034r6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2013-01-15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/>
              <a:t>IEEE Staff </a:t>
            </a:r>
            <a:r>
              <a:rPr lang="en-US" sz="1200" dirty="0" smtClean="0"/>
              <a:t>present </a:t>
            </a:r>
            <a:r>
              <a:rPr lang="en-US" sz="1200" dirty="0"/>
              <a:t>and always welcome! </a:t>
            </a:r>
            <a:endParaRPr lang="en-US" sz="1200" dirty="0" smtClean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Kathryn Bennett– our staff liaison, </a:t>
            </a:r>
            <a:r>
              <a:rPr lang="en-US" sz="1100" dirty="0">
                <a:hlinkClick r:id="rId4"/>
              </a:rPr>
              <a:t>k.bennett@ieee.org</a:t>
            </a:r>
            <a:r>
              <a:rPr lang="en-US" sz="1100" dirty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Francisco </a:t>
            </a:r>
            <a:r>
              <a:rPr lang="en-US" sz="1100" dirty="0" err="1" smtClean="0"/>
              <a:t>Drago</a:t>
            </a:r>
            <a:r>
              <a:rPr lang="en-US" sz="1100" dirty="0" smtClean="0"/>
              <a:t> – staff editor, </a:t>
            </a:r>
            <a:r>
              <a:rPr lang="en-US" sz="1100" dirty="0" smtClean="0">
                <a:hlinkClick r:id="rId5"/>
              </a:rPr>
              <a:t>drago.f@ieee.org</a:t>
            </a:r>
            <a:r>
              <a:rPr lang="en-US" sz="11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err="1"/>
              <a:t>Cathrine</a:t>
            </a:r>
            <a:r>
              <a:rPr lang="en-US" sz="1100" dirty="0"/>
              <a:t> Berger- staff editor, </a:t>
            </a:r>
            <a:r>
              <a:rPr lang="en-US" sz="1100" dirty="0">
                <a:hlinkClick r:id="rId6"/>
              </a:rPr>
              <a:t>berger.cathrine@ieee.org</a:t>
            </a:r>
            <a:r>
              <a:rPr lang="en-US" sz="11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Lisa </a:t>
            </a:r>
            <a:r>
              <a:rPr lang="en-US" sz="1100" dirty="0"/>
              <a:t>Perry – Staff liaison </a:t>
            </a:r>
            <a:r>
              <a:rPr lang="en-US" sz="1100" dirty="0">
                <a:hlinkClick r:id="rId7"/>
              </a:rPr>
              <a:t>l.perry@ieee.org</a:t>
            </a:r>
            <a:r>
              <a:rPr lang="en-US" sz="1100" dirty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15th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processes ~50% of comments, intend to go to </a:t>
            </a:r>
            <a:r>
              <a:rPr lang="en-GB" sz="2000" dirty="0" err="1" smtClean="0"/>
              <a:t>WG</a:t>
            </a:r>
            <a:r>
              <a:rPr lang="en-GB" sz="2000" dirty="0" smtClean="0"/>
              <a:t> letter ballot this week, rolling forward comments into the ballot.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have resolutions to all comments, intent is to have </a:t>
            </a:r>
            <a:r>
              <a:rPr lang="en-GB" sz="2000" dirty="0" err="1" smtClean="0"/>
              <a:t>D5.0</a:t>
            </a:r>
            <a:r>
              <a:rPr lang="en-GB" sz="2000" dirty="0" smtClean="0"/>
              <a:t> to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this week and ask Conditional Approval to go to Sponsor Ballot. 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 have 7 comments remaining to be processed, expect to have Draft 3.0 in </a:t>
            </a:r>
            <a:r>
              <a:rPr lang="en-GB" sz="2000" dirty="0" err="1" smtClean="0"/>
              <a:t>WG</a:t>
            </a:r>
            <a:r>
              <a:rPr lang="en-GB" sz="2000" dirty="0" smtClean="0"/>
              <a:t>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this week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working on spec framework document, hearing presentations and will revise spec framework document.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had internal review that received 293 comments, releasing speculative draft 0.3 January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aid comment resolution. Will have a draft 0.4 after this week.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1149r25</a:t>
            </a:r>
            <a:r>
              <a:rPr lang="en-US" dirty="0" smtClean="0"/>
              <a:t> (2013 Jan 8)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goes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1453</Words>
  <Application>Microsoft Office PowerPoint</Application>
  <PresentationFormat>On-screen Show (4:3)</PresentationFormat>
  <Paragraphs>352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WG Editor’s Meeting (Jan ‘13)</vt:lpstr>
      <vt:lpstr>Abstract</vt:lpstr>
      <vt:lpstr>Agenda for 2013-01-15</vt:lpstr>
      <vt:lpstr>Roll Call – 2013-01-15</vt:lpstr>
      <vt:lpstr>Volunteer Editor Contacts</vt:lpstr>
      <vt:lpstr>January 15th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Learnings from 11ad publication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2013-01-18T00:04:20Z</dcterms:modified>
</cp:coreProperties>
</file>