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95" r:id="rId2"/>
    <p:sldId id="321" r:id="rId3"/>
    <p:sldId id="287" r:id="rId4"/>
    <p:sldId id="302" r:id="rId5"/>
    <p:sldId id="303" r:id="rId6"/>
    <p:sldId id="322" r:id="rId7"/>
    <p:sldId id="304" r:id="rId8"/>
    <p:sldId id="306" r:id="rId9"/>
    <p:sldId id="314" r:id="rId10"/>
    <p:sldId id="311" r:id="rId11"/>
    <p:sldId id="317" r:id="rId12"/>
    <p:sldId id="351" r:id="rId13"/>
    <p:sldId id="359" r:id="rId14"/>
    <p:sldId id="358" r:id="rId15"/>
    <p:sldId id="352" r:id="rId16"/>
    <p:sldId id="310" r:id="rId17"/>
    <p:sldId id="355" r:id="rId18"/>
    <p:sldId id="332" r:id="rId19"/>
    <p:sldId id="335" r:id="rId20"/>
    <p:sldId id="356" r:id="rId21"/>
    <p:sldId id="357" r:id="rId22"/>
    <p:sldId id="336" r:id="rId2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B050"/>
    <a:srgbClr val="92D05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85" autoAdjust="0"/>
    <p:restoredTop sz="94676" autoAdjust="0"/>
  </p:normalViewPr>
  <p:slideViewPr>
    <p:cSldViewPr>
      <p:cViewPr>
        <p:scale>
          <a:sx n="80" d="100"/>
          <a:sy n="80" d="100"/>
        </p:scale>
        <p:origin x="-1092" y="-72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2013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2013</a:t>
            </a: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2013</a:t>
            </a: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2013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2013</a:t>
            </a:r>
          </a:p>
        </p:txBody>
      </p:sp>
      <p:sp>
        <p:nvSpPr>
          <p:cNvPr id="6041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September 2007</a:t>
            </a:r>
          </a:p>
        </p:txBody>
      </p:sp>
      <p:sp>
        <p:nvSpPr>
          <p:cNvPr id="6042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604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9C44FAB-61B8-4A66-BBA1-94E6BB943BF4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604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04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2013</a:t>
            </a: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2013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2013</a:t>
            </a:r>
          </a:p>
        </p:txBody>
      </p:sp>
      <p:sp>
        <p:nvSpPr>
          <p:cNvPr id="5017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01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01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2D12055-9FED-41AC-BC41-66DDF4A95F6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01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2013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2013</a:t>
            </a:r>
          </a:p>
        </p:txBody>
      </p:sp>
      <p:sp>
        <p:nvSpPr>
          <p:cNvPr id="5325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325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3253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3254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3255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7C76FB5-D21E-4856-9A2E-583C467B7A54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2013</a:t>
            </a:r>
          </a:p>
        </p:txBody>
      </p:sp>
      <p:sp>
        <p:nvSpPr>
          <p:cNvPr id="5427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42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42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8E69B3AA-26FE-4019-9278-A38067FC49B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42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42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2013</a:t>
            </a: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</a:t>
            </a:r>
            <a:r>
              <a:rPr lang="en-US" sz="1800" b="1" dirty="0" err="1" smtClean="0"/>
              <a:t>0023r1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editor_resource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.turner@ieee.org" TargetMode="External"/><Relationship Id="rId7" Type="http://schemas.openxmlformats.org/officeDocument/2006/relationships/hyperlink" Target="mailto:l.perry@ieee.or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berger.cathrine@ieee.org" TargetMode="External"/><Relationship Id="rId5" Type="http://schemas.openxmlformats.org/officeDocument/2006/relationships/hyperlink" Target="mailto:drago.f@ieee.org" TargetMode="External"/><Relationship Id="rId4" Type="http://schemas.openxmlformats.org/officeDocument/2006/relationships/hyperlink" Target="mailto:k.bennett@ieee.org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Ping.FANG@huawei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LRA@tiac.net" TargetMode="External"/><Relationship Id="rId12" Type="http://schemas.openxmlformats.org/officeDocument/2006/relationships/hyperlink" Target="mailto:henry@LOGOUT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inyoung.park@intel.com" TargetMode="External"/><Relationship Id="rId11" Type="http://schemas.openxmlformats.org/officeDocument/2006/relationships/hyperlink" Target="mailto:carlos.cordeiro@intel.com" TargetMode="External"/><Relationship Id="rId5" Type="http://schemas.openxmlformats.org/officeDocument/2006/relationships/hyperlink" Target="mailto:pecclesi@cisco.com" TargetMode="External"/><Relationship Id="rId10" Type="http://schemas.openxmlformats.org/officeDocument/2006/relationships/hyperlink" Target="mailto:alex.ashley@hotmail.co.uk" TargetMode="External"/><Relationship Id="rId4" Type="http://schemas.openxmlformats.org/officeDocument/2006/relationships/hyperlink" Target="mailto:rstacey@apple.com" TargetMode="External"/><Relationship Id="rId9" Type="http://schemas.openxmlformats.org/officeDocument/2006/relationships/hyperlink" Target="mailto:ddrgal@gmail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err="1" smtClean="0"/>
              <a:t>WG</a:t>
            </a:r>
            <a:r>
              <a:rPr lang="en-US" dirty="0" smtClean="0"/>
              <a:t> Editor’s Meeting (Jan ‘13)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2013-01-14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3402068"/>
              </p:ext>
            </p:extLst>
          </p:nvPr>
        </p:nvGraphicFramePr>
        <p:xfrm>
          <a:off x="534988" y="2505075"/>
          <a:ext cx="7920037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" name="Document" r:id="rId4" imgW="8606510" imgH="2805156" progId="Word.Document.8">
                  <p:embed/>
                </p:oleObj>
              </mc:Choice>
              <mc:Fallback>
                <p:oleObj name="Document" r:id="rId4" imgW="8606510" imgH="2805156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5075"/>
                        <a:ext cx="7920037" cy="2578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Amendment &amp; other ordering notes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 smtClean="0"/>
              <a:t>Editors define publication order independent of working group public timelines:</a:t>
            </a:r>
          </a:p>
          <a:p>
            <a:pPr lvl="1"/>
            <a:r>
              <a:rPr lang="en-US" dirty="0" smtClean="0"/>
              <a:t>Since official timeline is volatile and moves around</a:t>
            </a:r>
          </a:p>
          <a:p>
            <a:pPr lvl="1"/>
            <a:r>
              <a:rPr lang="en-US" dirty="0" smtClean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 smtClean="0"/>
              <a:t>Editors are committed to maintain a rational publication order</a:t>
            </a:r>
          </a:p>
          <a:p>
            <a:r>
              <a:rPr lang="en-US" dirty="0" smtClean="0"/>
              <a:t>Numbering spreadsheet 802.11-11/1149:</a:t>
            </a:r>
          </a:p>
          <a:p>
            <a:pPr lvl="1"/>
            <a:r>
              <a:rPr lang="en-US" dirty="0" smtClean="0"/>
              <a:t>Succeeding amendments to do their respective updates</a:t>
            </a:r>
          </a:p>
          <a:p>
            <a:pPr lvl="1"/>
            <a:r>
              <a:rPr lang="en-US" dirty="0" smtClean="0"/>
              <a:t>Must match the official timeline after plenaries</a:t>
            </a:r>
          </a:p>
          <a:p>
            <a:endParaRPr lang="en-US" dirty="0" smtClean="0"/>
          </a:p>
        </p:txBody>
      </p:sp>
      <p:sp>
        <p:nvSpPr>
          <p:cNvPr id="24580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458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CE635F6-8864-4BBD-8832-5B292A43C38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458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458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MDR Status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dirty="0" smtClean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600" dirty="0" smtClean="0"/>
              <a:t>802.11-11/</a:t>
            </a:r>
            <a:r>
              <a:rPr lang="en-US" sz="1600" dirty="0" err="1" smtClean="0"/>
              <a:t>615r4</a:t>
            </a:r>
            <a:r>
              <a:rPr lang="en-US" sz="1600" dirty="0" smtClean="0"/>
              <a:t> documents the process. There is an </a:t>
            </a:r>
            <a:r>
              <a:rPr lang="en-US" sz="1600" dirty="0" err="1" smtClean="0"/>
              <a:t>r5</a:t>
            </a:r>
            <a:r>
              <a:rPr lang="en-US" sz="1600" dirty="0" smtClean="0"/>
              <a:t>.</a:t>
            </a:r>
          </a:p>
          <a:p>
            <a:pPr lvl="1">
              <a:buFontTx/>
              <a:buNone/>
            </a:pPr>
            <a:r>
              <a:rPr lang="en-US" sz="1600" dirty="0" err="1" smtClean="0"/>
              <a:t>MDR</a:t>
            </a:r>
            <a:r>
              <a:rPr lang="en-US" sz="1600" dirty="0" smtClean="0"/>
              <a:t> now in the 802.11 Operating Manual 802.11-09/</a:t>
            </a:r>
            <a:r>
              <a:rPr lang="en-US" sz="1600" dirty="0" err="1" smtClean="0"/>
              <a:t>0002r12</a:t>
            </a:r>
            <a:endParaRPr lang="en-US" sz="1600" dirty="0" smtClean="0"/>
          </a:p>
          <a:p>
            <a:pPr lvl="1">
              <a:buFontTx/>
              <a:buNone/>
            </a:pPr>
            <a:endParaRPr lang="en-US" sz="1600" dirty="0" smtClean="0"/>
          </a:p>
          <a:p>
            <a:r>
              <a:rPr lang="en-US" dirty="0" err="1" smtClean="0"/>
              <a:t>P802.11aa</a:t>
            </a:r>
            <a:r>
              <a:rPr lang="en-US" dirty="0" smtClean="0"/>
              <a:t> </a:t>
            </a:r>
            <a:r>
              <a:rPr lang="en-US" dirty="0" err="1" smtClean="0"/>
              <a:t>D5.0</a:t>
            </a:r>
            <a:r>
              <a:rPr lang="en-US" dirty="0" smtClean="0"/>
              <a:t> went through Working Group Mandatory Editorial Coordination before July 2011</a:t>
            </a:r>
          </a:p>
          <a:p>
            <a:r>
              <a:rPr lang="en-US" dirty="0" err="1" smtClean="0"/>
              <a:t>P802.11ad</a:t>
            </a:r>
            <a:r>
              <a:rPr lang="en-US" dirty="0" smtClean="0"/>
              <a:t> </a:t>
            </a:r>
            <a:r>
              <a:rPr lang="en-US" dirty="0" err="1" smtClean="0"/>
              <a:t>D4.0</a:t>
            </a:r>
            <a:r>
              <a:rPr lang="en-US" dirty="0" smtClean="0"/>
              <a:t> went through Working Group Mandatory Editorial Coordination before July 2011</a:t>
            </a:r>
          </a:p>
          <a:p>
            <a:r>
              <a:rPr lang="en-US" dirty="0" err="1" smtClean="0"/>
              <a:t>P802.11ae</a:t>
            </a:r>
            <a:r>
              <a:rPr lang="en-US" dirty="0" smtClean="0"/>
              <a:t> </a:t>
            </a:r>
            <a:r>
              <a:rPr lang="en-US" dirty="0" err="1" smtClean="0"/>
              <a:t>D4.0</a:t>
            </a:r>
            <a:r>
              <a:rPr lang="en-US" dirty="0" smtClean="0"/>
              <a:t> went through Working Group Mandatory Editorial Coordination before July 2011</a:t>
            </a:r>
          </a:p>
          <a:p>
            <a:r>
              <a:rPr lang="en-US" dirty="0" err="1" smtClean="0"/>
              <a:t>P802.11ac</a:t>
            </a:r>
            <a:r>
              <a:rPr lang="en-US" dirty="0" smtClean="0"/>
              <a:t> </a:t>
            </a:r>
            <a:r>
              <a:rPr lang="en-US" dirty="0" err="1" smtClean="0"/>
              <a:t>D4.0</a:t>
            </a:r>
            <a:r>
              <a:rPr lang="en-US" dirty="0" smtClean="0"/>
              <a:t> went through Working Group Mandatory Draft Review</a:t>
            </a:r>
            <a:r>
              <a:rPr lang="en-US" dirty="0"/>
              <a:t> </a:t>
            </a:r>
            <a:r>
              <a:rPr lang="en-US" dirty="0" smtClean="0"/>
              <a:t>before January 2013</a:t>
            </a:r>
          </a:p>
          <a:p>
            <a:pPr lvl="1"/>
            <a:r>
              <a:rPr lang="en-US" dirty="0" smtClean="0"/>
              <a:t>Our Thanks to David Hunter for his superb participation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2F44440-AD43-43F2-939F-6A909DC803D7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662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663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11-09-1034-06-0000-wg11-style-guide.doc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2012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Styles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Need to be aware that we actually have two 802.11 styles,  each </a:t>
            </a:r>
            <a:r>
              <a:rPr lang="en-GB" dirty="0" smtClean="0"/>
              <a:t>relating to </a:t>
            </a:r>
            <a:r>
              <a:rPr lang="en-GB" dirty="0"/>
              <a:t>a baseline doc.   Amendments must follow style in their baseline,  and not try and fix </a:t>
            </a:r>
            <a:r>
              <a:rPr lang="en-GB" dirty="0" smtClean="0"/>
              <a:t>quoted text </a:t>
            </a:r>
            <a:r>
              <a:rPr lang="en-GB" dirty="0"/>
              <a:t>in their baseline to change its editorial style.</a:t>
            </a:r>
            <a:endParaRPr lang="en-US" dirty="0"/>
          </a:p>
          <a:p>
            <a:r>
              <a:rPr lang="en-GB" dirty="0"/>
              <a:t>Example is the numbering of NOTES,  which is likely to change from </a:t>
            </a:r>
            <a:r>
              <a:rPr lang="en-GB" dirty="0" smtClean="0"/>
              <a:t>per-contiguous-sequence to </a:t>
            </a:r>
            <a:r>
              <a:rPr lang="en-GB" dirty="0"/>
              <a:t>per-</a:t>
            </a:r>
            <a:r>
              <a:rPr lang="en-GB" dirty="0" err="1"/>
              <a:t>subclause</a:t>
            </a:r>
            <a:r>
              <a:rPr lang="en-GB" dirty="0"/>
              <a:t> in </a:t>
            </a:r>
            <a:r>
              <a:rPr lang="en-GB" dirty="0" err="1"/>
              <a:t>REVmc</a:t>
            </a:r>
            <a:r>
              <a:rPr lang="en-GB" dirty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97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Learnings</a:t>
            </a:r>
            <a:r>
              <a:rPr lang="en-US" dirty="0" smtClean="0"/>
              <a:t> from </a:t>
            </a:r>
            <a:r>
              <a:rPr lang="en-US" dirty="0" err="1" smtClean="0"/>
              <a:t>11ad</a:t>
            </a:r>
            <a:r>
              <a:rPr lang="en-US" dirty="0" smtClean="0"/>
              <a:t> publication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The publication editor decided to convert to Frame for publication,  which meant a lot </a:t>
            </a:r>
            <a:r>
              <a:rPr lang="en-GB" sz="2000" dirty="0" smtClean="0"/>
              <a:t>of work </a:t>
            </a:r>
            <a:r>
              <a:rPr lang="en-GB" sz="2000" dirty="0"/>
              <a:t>from the TG editor to check that stuff hadn’t been changed.</a:t>
            </a:r>
            <a:endParaRPr lang="en-US" sz="2000" dirty="0"/>
          </a:p>
          <a:p>
            <a:r>
              <a:rPr lang="en-GB" sz="2000" dirty="0"/>
              <a:t>Also there’s a lot of equations in some Microsoft-based equation object.   These will </a:t>
            </a:r>
            <a:r>
              <a:rPr lang="en-GB" sz="2000" dirty="0" smtClean="0"/>
              <a:t>need to </a:t>
            </a:r>
            <a:r>
              <a:rPr lang="en-GB" sz="2000" dirty="0"/>
              <a:t>be reworked into Frame on roll-in,  which creates possibility of introducing errors.</a:t>
            </a:r>
            <a:endParaRPr lang="en-US" sz="2000" dirty="0"/>
          </a:p>
          <a:p>
            <a:r>
              <a:rPr lang="en-GB" dirty="0"/>
              <a:t>My personal conclusion is that we should allow non-Frame only if:</a:t>
            </a:r>
            <a:endParaRPr lang="en-US" dirty="0"/>
          </a:p>
          <a:p>
            <a:pPr lvl="1"/>
            <a:r>
              <a:rPr lang="en-GB" dirty="0"/>
              <a:t>Short document</a:t>
            </a:r>
            <a:endParaRPr lang="en-US" dirty="0"/>
          </a:p>
          <a:p>
            <a:pPr lvl="1"/>
            <a:r>
              <a:rPr lang="en-GB" dirty="0"/>
              <a:t>No equations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68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4598802"/>
              </p:ext>
            </p:extLst>
          </p:nvPr>
        </p:nvGraphicFramePr>
        <p:xfrm>
          <a:off x="685800" y="1828800"/>
          <a:ext cx="7772400" cy="2566035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Feb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Jan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/>
              <a:t>Jan 2013</a:t>
            </a:r>
            <a:endParaRPr lang="en-US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http://grouper.ieee.org/groups/802/11/Reports/802.11_Timelines.htm</a:t>
            </a:r>
            <a:r>
              <a:rPr lang="en-US" sz="1400" dirty="0"/>
              <a:t> </a:t>
            </a:r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530BA4BB-2CC5-42D0-8747-56B48B57AB9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Email Your Draft Status Updates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Each editor, please send update for next page via the editor’s reflector </a:t>
            </a:r>
            <a:r>
              <a:rPr lang="en-US" smtClean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smtClean="0"/>
              <a:t>!</a:t>
            </a:r>
          </a:p>
        </p:txBody>
      </p:sp>
      <p:sp>
        <p:nvSpPr>
          <p:cNvPr id="30725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072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0727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458468"/>
              </p:ext>
            </p:extLst>
          </p:nvPr>
        </p:nvGraphicFramePr>
        <p:xfrm>
          <a:off x="457200" y="1371600"/>
          <a:ext cx="7086600" cy="3520440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414421"/>
                <a:gridCol w="347579"/>
                <a:gridCol w="414421"/>
                <a:gridCol w="381000"/>
                <a:gridCol w="263357"/>
                <a:gridCol w="643021"/>
                <a:gridCol w="537408"/>
                <a:gridCol w="582863"/>
                <a:gridCol w="1173751"/>
                <a:gridCol w="9144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Cordero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21-Dec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17-Jan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17-Jan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13-Nov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15-Jan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0.7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17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dirty="0" smtClean="0">
                <a:latin typeface="Arial" charset="0"/>
              </a:rPr>
              <a:t>Jan 2013</a:t>
            </a:r>
            <a:endParaRPr lang="en-US" sz="1800" dirty="0"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GB" dirty="0" smtClean="0"/>
              <a:t>I’m going to suggest going forward we use a single style with appropriately set tabs,  and use leading</a:t>
            </a:r>
            <a:r>
              <a:rPr lang="en-US" dirty="0" smtClean="0"/>
              <a:t> </a:t>
            </a:r>
            <a:r>
              <a:rPr lang="en-GB" dirty="0" smtClean="0"/>
              <a:t>Tabs to distinguish the syntax and description parts. (Adrian Stephens Feb 9, 2010)</a:t>
            </a:r>
          </a:p>
          <a:p>
            <a:r>
              <a:rPr lang="en-GB" dirty="0" smtClean="0"/>
              <a:t> Keep embedded figures using </a:t>
            </a:r>
            <a:r>
              <a:rPr lang="en-GB" dirty="0" err="1" smtClean="0"/>
              <a:t>visio</a:t>
            </a:r>
            <a:r>
              <a:rPr lang="en-GB" dirty="0" smtClean="0"/>
              <a:t> as long as possible</a:t>
            </a:r>
            <a:endParaRPr lang="en-US" dirty="0" smtClean="0"/>
          </a:p>
          <a:p>
            <a:pPr lvl="1"/>
            <a:r>
              <a:rPr lang="en-GB" dirty="0" smtClean="0"/>
              <a:t>Near the end of sponsor ballot,  turn these all into .</a:t>
            </a:r>
            <a:r>
              <a:rPr lang="en-GB" dirty="0" err="1" smtClean="0"/>
              <a:t>wmf</a:t>
            </a:r>
            <a:r>
              <a:rPr lang="en-GB" dirty="0" smtClean="0"/>
              <a:t> (windows meta file) format files (you can do this from </a:t>
            </a:r>
            <a:r>
              <a:rPr lang="en-GB" dirty="0" err="1" smtClean="0"/>
              <a:t>visio</a:t>
            </a:r>
            <a:r>
              <a:rPr lang="en-GB" dirty="0" smtClean="0"/>
              <a:t> using “save as”).   Keep separate files for the .</a:t>
            </a:r>
            <a:r>
              <a:rPr lang="en-GB" dirty="0" err="1" smtClean="0"/>
              <a:t>vsd</a:t>
            </a:r>
            <a:r>
              <a:rPr lang="en-GB" dirty="0" smtClean="0"/>
              <a:t> source and the .</a:t>
            </a:r>
            <a:r>
              <a:rPr lang="en-GB" dirty="0" err="1" smtClean="0"/>
              <a:t>wmf</a:t>
            </a:r>
            <a:r>
              <a:rPr lang="en-GB" dirty="0" smtClean="0"/>
              <a:t> file that is linked to from frame.</a:t>
            </a:r>
          </a:p>
          <a:p>
            <a:r>
              <a:rPr lang="en-GB" dirty="0" smtClean="0"/>
              <a:t>Frame templates for </a:t>
            </a:r>
            <a:r>
              <a:rPr lang="en-GB" dirty="0" err="1" smtClean="0"/>
              <a:t>11aa</a:t>
            </a:r>
            <a:r>
              <a:rPr lang="en-GB" dirty="0" smtClean="0"/>
              <a:t>, </a:t>
            </a:r>
            <a:r>
              <a:rPr lang="en-GB" dirty="0" err="1" smtClean="0"/>
              <a:t>11ac</a:t>
            </a:r>
            <a:r>
              <a:rPr lang="en-GB" dirty="0" smtClean="0"/>
              <a:t>, </a:t>
            </a:r>
            <a:r>
              <a:rPr lang="en-GB" dirty="0" err="1" smtClean="0"/>
              <a:t>11af</a:t>
            </a:r>
            <a:r>
              <a:rPr lang="en-GB" dirty="0" smtClean="0"/>
              <a:t> </a:t>
            </a:r>
          </a:p>
          <a:p>
            <a:r>
              <a:rPr lang="en-GB" dirty="0" smtClean="0"/>
              <a:t>Text version of </a:t>
            </a:r>
            <a:r>
              <a:rPr lang="en-GB" dirty="0" err="1" smtClean="0"/>
              <a:t>MIB</a:t>
            </a:r>
            <a:r>
              <a:rPr lang="en-GB" dirty="0" smtClean="0"/>
              <a:t> will be available before end of March (2012, </a:t>
            </a:r>
            <a:r>
              <a:rPr lang="en-GB" dirty="0" err="1" smtClean="0"/>
              <a:t>ae2012</a:t>
            </a:r>
            <a:r>
              <a:rPr lang="en-GB" dirty="0" smtClean="0"/>
              <a:t>, </a:t>
            </a:r>
            <a:r>
              <a:rPr lang="en-GB" dirty="0" err="1" smtClean="0"/>
              <a:t>aa2012</a:t>
            </a:r>
            <a:r>
              <a:rPr lang="en-GB" dirty="0" smtClean="0"/>
              <a:t>, </a:t>
            </a:r>
            <a:r>
              <a:rPr lang="en-GB" dirty="0" err="1" smtClean="0"/>
              <a:t>ad2012</a:t>
            </a:r>
            <a:r>
              <a:rPr lang="en-GB" dirty="0" smtClean="0"/>
              <a:t>)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 Technical Editors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Peter Ecclesine will run the face to face meetings</a:t>
            </a:r>
          </a:p>
          <a:p>
            <a:r>
              <a:rPr lang="en-US" smtClean="0"/>
              <a:t>Adrian Stephens will run the publication process</a:t>
            </a:r>
          </a:p>
          <a:p>
            <a:r>
              <a:rPr lang="en-US" smtClean="0"/>
              <a:t>Adrian Stephens is the ANA administrator</a:t>
            </a:r>
          </a:p>
          <a:p>
            <a:r>
              <a:rPr lang="en-US" smtClean="0"/>
              <a:t>All are on the Editor’s email list.</a:t>
            </a:r>
          </a:p>
        </p:txBody>
      </p:sp>
      <p:sp>
        <p:nvSpPr>
          <p:cNvPr id="348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58554DE-B085-48F8-9ABE-F6BC00DD07E3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smtClean="0"/>
              <a:t>Abstract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0" smtClean="0"/>
              <a:t>This document contains agenda/minutes/actions/status as prepared/recorded at the IEEE 802.11 Editors’ Meeting</a:t>
            </a:r>
          </a:p>
          <a:p>
            <a:pPr algn="ctr">
              <a:buFontTx/>
              <a:buNone/>
            </a:pPr>
            <a:endParaRPr lang="en-US" b="0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891F8A2-1EAC-473B-AEDB-2822547FCA8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638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639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Pending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802.11WG</a:t>
            </a:r>
            <a:r>
              <a:rPr lang="en-US" dirty="0" smtClean="0"/>
              <a:t> Style guide should be revised to describe the 802.11-2012 dependent styles, and the </a:t>
            </a:r>
            <a:r>
              <a:rPr lang="en-US" dirty="0" err="1" smtClean="0"/>
              <a:t>REVmc</a:t>
            </a:r>
            <a:r>
              <a:rPr lang="en-US" dirty="0" smtClean="0"/>
              <a:t> dependent styles. Amendments that quote baseline text should maintain the style of the baseline - aps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0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Backup/Background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38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Editors page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hlinkClick r:id="rId2"/>
              </a:rPr>
              <a:t>http://www.ieee802.org/11/editor_resources.html</a:t>
            </a:r>
            <a:endParaRPr lang="en-US" u="sng" dirty="0" smtClean="0"/>
          </a:p>
          <a:p>
            <a:r>
              <a:rPr lang="en-US" b="0" dirty="0" smtClean="0"/>
              <a:t>Comments or changes? Perhaps an online wiki?</a:t>
            </a:r>
          </a:p>
          <a:p>
            <a:r>
              <a:rPr lang="en-US" b="0" dirty="0" smtClean="0"/>
              <a:t>Volunteers sought to improve this state.</a:t>
            </a:r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A7343D4-A490-4C6E-ADC9-8805142B12B2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Agenda for 2013-01-15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Roll Call / Contacts / Reflector</a:t>
            </a:r>
          </a:p>
          <a:p>
            <a:r>
              <a:rPr lang="en-US" dirty="0" smtClean="0"/>
              <a:t>Go round table and get brief status report</a:t>
            </a:r>
          </a:p>
          <a:p>
            <a:r>
              <a:rPr lang="en-US" dirty="0" smtClean="0"/>
              <a:t>ANA Status / Process / What is administered</a:t>
            </a:r>
          </a:p>
          <a:p>
            <a:r>
              <a:rPr lang="en-US" dirty="0" smtClean="0"/>
              <a:t>Numbering </a:t>
            </a:r>
            <a:r>
              <a:rPr lang="en-US" dirty="0"/>
              <a:t>Alignment process / </a:t>
            </a:r>
            <a:r>
              <a:rPr lang="en-US" dirty="0" smtClean="0"/>
              <a:t>Spreadsheet</a:t>
            </a:r>
          </a:p>
          <a:p>
            <a:r>
              <a:rPr lang="en-US" dirty="0" smtClean="0"/>
              <a:t>802.11 Mandatory Draft Coordination before SB</a:t>
            </a:r>
          </a:p>
          <a:p>
            <a:r>
              <a:rPr lang="en-US" dirty="0"/>
              <a:t>Style Guide for </a:t>
            </a:r>
            <a:r>
              <a:rPr lang="en-US" dirty="0" smtClean="0"/>
              <a:t>802.11 09/</a:t>
            </a:r>
            <a:r>
              <a:rPr lang="en-US" dirty="0" err="1" smtClean="0"/>
              <a:t>1034r6</a:t>
            </a:r>
            <a:endParaRPr lang="en-US" dirty="0"/>
          </a:p>
          <a:p>
            <a:r>
              <a:rPr lang="en-US" dirty="0" smtClean="0"/>
              <a:t>Amendment Ordering / Draft Snapshots</a:t>
            </a:r>
          </a:p>
          <a:p>
            <a:r>
              <a:rPr lang="en-US" dirty="0" smtClean="0"/>
              <a:t>Editor backup practices</a:t>
            </a:r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7E796F5-5253-41EA-82B0-28826C32853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Roll Call – 2013-01-15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2578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400" dirty="0" smtClean="0"/>
              <a:t>802.11 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P802.11REVmc</a:t>
            </a:r>
            <a:r>
              <a:rPr lang="en-US" sz="1400" dirty="0" smtClean="0"/>
              <a:t> – Adrian Stephens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P802.11ac</a:t>
            </a:r>
            <a:r>
              <a:rPr lang="en-US" sz="1400" dirty="0"/>
              <a:t> Amendment (</a:t>
            </a:r>
            <a:r>
              <a:rPr lang="en-US" sz="1400" dirty="0" err="1"/>
              <a:t>VHT</a:t>
            </a:r>
            <a:r>
              <a:rPr lang="en-US" sz="1400" dirty="0"/>
              <a:t> </a:t>
            </a:r>
            <a:r>
              <a:rPr lang="en-US" sz="1400" dirty="0" err="1"/>
              <a:t>L6</a:t>
            </a:r>
            <a:r>
              <a:rPr lang="en-US" sz="1400" dirty="0"/>
              <a:t>) – Robert </a:t>
            </a:r>
            <a:r>
              <a:rPr lang="en-US" sz="1400" dirty="0" smtClean="0"/>
              <a:t>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P802.11af</a:t>
            </a:r>
            <a:r>
              <a:rPr lang="en-US" sz="1400" dirty="0" smtClean="0"/>
              <a:t> Amendment (TVWS) – Peter Ecclesine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P802.11ah</a:t>
            </a:r>
            <a:r>
              <a:rPr lang="en-US" sz="1400" dirty="0" smtClean="0"/>
              <a:t> Amendment (</a:t>
            </a:r>
            <a:r>
              <a:rPr lang="en-US" sz="1400" dirty="0" err="1" smtClean="0"/>
              <a:t>S1G</a:t>
            </a:r>
            <a:r>
              <a:rPr lang="en-US" sz="1400" dirty="0" smtClean="0"/>
              <a:t>) – Minyoung Park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P802.11ai</a:t>
            </a:r>
            <a:r>
              <a:rPr lang="en-US" sz="1400" dirty="0"/>
              <a:t> Amendment (</a:t>
            </a:r>
            <a:r>
              <a:rPr lang="en-US" sz="1400" dirty="0" err="1"/>
              <a:t>FILS</a:t>
            </a:r>
            <a:r>
              <a:rPr lang="en-US" sz="1400" dirty="0"/>
              <a:t>) – </a:t>
            </a:r>
            <a:r>
              <a:rPr lang="en-US" sz="1400" dirty="0" smtClean="0"/>
              <a:t>Lee </a:t>
            </a:r>
            <a:r>
              <a:rPr lang="en-US" sz="1400" dirty="0"/>
              <a:t>Armstrong, Ping </a:t>
            </a:r>
            <a:r>
              <a:rPr lang="en-US" sz="1400" dirty="0" smtClean="0"/>
              <a:t>FANG</a:t>
            </a:r>
            <a:endParaRPr lang="en-US" sz="14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802.11 Editors not  present</a:t>
            </a:r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Also present: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Al </a:t>
            </a:r>
            <a:r>
              <a:rPr lang="en-US" sz="1400" dirty="0" err="1" smtClean="0"/>
              <a:t>Petrick</a:t>
            </a: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/>
              <a:t>IEEE Staff </a:t>
            </a:r>
            <a:r>
              <a:rPr lang="en-US" sz="1200" dirty="0" smtClean="0"/>
              <a:t>present </a:t>
            </a:r>
            <a:r>
              <a:rPr lang="en-US" sz="1200" dirty="0"/>
              <a:t>and always welcome! </a:t>
            </a:r>
            <a:endParaRPr lang="en-US" sz="1200" dirty="0" smtClean="0"/>
          </a:p>
          <a:p>
            <a:pPr marL="685800" lvl="2" indent="-342900">
              <a:lnSpc>
                <a:spcPct val="80000"/>
              </a:lnSpc>
              <a:defRPr/>
            </a:pPr>
            <a:endParaRPr lang="en-US" sz="1100" dirty="0"/>
          </a:p>
          <a:p>
            <a:pPr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IEEE Staff not present and always welcome! </a:t>
            </a:r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/>
              <a:t>Michelle Turner – staff editor for 802, </a:t>
            </a:r>
            <a:r>
              <a:rPr lang="en-US" sz="1100" dirty="0">
                <a:hlinkClick r:id="rId3"/>
              </a:rPr>
              <a:t>m.turner@ieee.org</a:t>
            </a:r>
            <a:endParaRPr lang="en-US" sz="1100" dirty="0"/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/>
              <a:t>Kathryn Bennett– our staff liaison, </a:t>
            </a:r>
            <a:r>
              <a:rPr lang="en-US" sz="1100" dirty="0">
                <a:hlinkClick r:id="rId4"/>
              </a:rPr>
              <a:t>k.bennett@ieee.org</a:t>
            </a:r>
            <a:r>
              <a:rPr lang="en-US" sz="1100" dirty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100" dirty="0" smtClean="0"/>
              <a:t>Francisco </a:t>
            </a:r>
            <a:r>
              <a:rPr lang="en-US" sz="1100" dirty="0" err="1" smtClean="0"/>
              <a:t>Drago</a:t>
            </a:r>
            <a:r>
              <a:rPr lang="en-US" sz="1100" dirty="0" smtClean="0"/>
              <a:t> – staff editor, </a:t>
            </a:r>
            <a:r>
              <a:rPr lang="en-US" sz="1100" dirty="0" smtClean="0">
                <a:hlinkClick r:id="rId5"/>
              </a:rPr>
              <a:t>drago.f@ieee.org</a:t>
            </a:r>
            <a:r>
              <a:rPr lang="en-US" sz="11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100" dirty="0" err="1"/>
              <a:t>Cathrine</a:t>
            </a:r>
            <a:r>
              <a:rPr lang="en-US" sz="1100" dirty="0"/>
              <a:t> Berger- staff editor, </a:t>
            </a:r>
            <a:r>
              <a:rPr lang="en-US" sz="1100" dirty="0">
                <a:hlinkClick r:id="rId6"/>
              </a:rPr>
              <a:t>berger.cathrine@ieee.org</a:t>
            </a:r>
            <a:r>
              <a:rPr lang="en-US" sz="11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100" dirty="0" smtClean="0"/>
              <a:t>Lisa </a:t>
            </a:r>
            <a:r>
              <a:rPr lang="en-US" sz="1100" dirty="0"/>
              <a:t>Perry – Staff liaison </a:t>
            </a:r>
            <a:r>
              <a:rPr lang="en-US" sz="1100" dirty="0">
                <a:hlinkClick r:id="rId7"/>
              </a:rPr>
              <a:t>l.perry@ieee.org</a:t>
            </a:r>
            <a:r>
              <a:rPr lang="en-US" sz="1100" dirty="0"/>
              <a:t> </a:t>
            </a:r>
          </a:p>
          <a:p>
            <a:pPr lvl="1">
              <a:lnSpc>
                <a:spcPct val="80000"/>
              </a:lnSpc>
              <a:buNone/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000" dirty="0" smtClean="0"/>
          </a:p>
          <a:p>
            <a:pPr marL="342900" lvl="1" indent="-342900">
              <a:lnSpc>
                <a:spcPct val="80000"/>
              </a:lnSpc>
              <a:buFontTx/>
              <a:buChar char="•"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Note: editors request that an IEEE staff member should be present at least during Plenary meetings</a:t>
            </a:r>
          </a:p>
          <a:p>
            <a:pPr lvl="1">
              <a:lnSpc>
                <a:spcPct val="80000"/>
              </a:lnSpc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000" dirty="0" smtClean="0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843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8439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endParaRPr lang="en-US" sz="1600" b="0" dirty="0" smtClean="0"/>
          </a:p>
          <a:p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b="0" dirty="0" smtClean="0">
                <a:hlinkClick r:id="rId4"/>
              </a:rPr>
              <a:t>rstacey@apple.com</a:t>
            </a:r>
            <a:r>
              <a:rPr lang="en-US" sz="1600" b="0" dirty="0" smtClean="0"/>
              <a:t>  </a:t>
            </a:r>
          </a:p>
          <a:p>
            <a:r>
              <a:rPr lang="en-US" sz="1600" dirty="0" smtClean="0"/>
              <a:t>TGaf – Peter Ecclesine – </a:t>
            </a:r>
            <a:r>
              <a:rPr lang="en-US" sz="1600" b="0" dirty="0" smtClean="0">
                <a:hlinkClick r:id="rId5"/>
              </a:rPr>
              <a:t>pecclesi@cisco.com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</a:t>
            </a:r>
            <a:r>
              <a:rPr lang="en-US" sz="1600" dirty="0" err="1" smtClean="0"/>
              <a:t>Minyoung</a:t>
            </a:r>
            <a:r>
              <a:rPr lang="en-US" sz="1600" dirty="0" smtClean="0"/>
              <a:t> Park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6"/>
              </a:rPr>
              <a:t>minyoung.park@intel.com</a:t>
            </a:r>
            <a:endParaRPr lang="en-US" sz="1600" b="0" dirty="0" smtClean="0"/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Armstrong– </a:t>
            </a:r>
            <a:r>
              <a:rPr lang="en-US" sz="1600" b="0" dirty="0" smtClean="0">
                <a:hlinkClick r:id="rId7"/>
              </a:rPr>
              <a:t>LRA@tiac.net</a:t>
            </a:r>
            <a:r>
              <a:rPr lang="en-US" sz="1600" b="0" dirty="0" smtClean="0"/>
              <a:t>,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8"/>
              </a:rPr>
              <a:t>Ping.FANG@huawei.com</a:t>
            </a:r>
            <a:endParaRPr lang="en-US" sz="1600" b="0" dirty="0" smtClean="0"/>
          </a:p>
          <a:p>
            <a:r>
              <a:rPr lang="en-US" sz="1600" dirty="0" err="1" smtClean="0"/>
              <a:t>TGaq</a:t>
            </a:r>
            <a:r>
              <a:rPr lang="en-US" sz="1600" dirty="0" smtClean="0"/>
              <a:t> – Dan Gal – </a:t>
            </a:r>
            <a:r>
              <a:rPr lang="en-US" sz="1600" b="0" dirty="0" smtClean="0">
                <a:hlinkClick r:id="rId9"/>
              </a:rPr>
              <a:t>ddrgal@gmail.com</a:t>
            </a:r>
            <a:r>
              <a:rPr lang="en-US" sz="1600" b="0" dirty="0" smtClean="0"/>
              <a:t>  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 smtClean="0">
                <a:hlinkClick r:id="rId10"/>
              </a:rPr>
              <a:t>alex.ashley@hotmail.co.uk</a:t>
            </a:r>
            <a:endParaRPr lang="en-US" sz="1600" dirty="0" smtClean="0"/>
          </a:p>
          <a:p>
            <a:pPr lvl="1"/>
            <a:r>
              <a:rPr lang="en-US" sz="1600" dirty="0" err="1"/>
              <a:t>TGad</a:t>
            </a:r>
            <a:r>
              <a:rPr lang="en-US" sz="1600" dirty="0"/>
              <a:t> – Carlos Cordeiro – </a:t>
            </a:r>
            <a:r>
              <a:rPr lang="en-US" sz="1600" dirty="0">
                <a:hlinkClick r:id="rId11"/>
              </a:rPr>
              <a:t>carlos.cordeiro@intel.com</a:t>
            </a:r>
            <a:r>
              <a:rPr lang="en-US" sz="1600" dirty="0"/>
              <a:t> 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2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January 15th Round table status report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GB" sz="2000" dirty="0" err="1" smtClean="0"/>
              <a:t>REVmc</a:t>
            </a:r>
            <a:r>
              <a:rPr lang="en-GB" sz="2000" dirty="0" smtClean="0"/>
              <a:t> – processes ~50% of comments, intend to go to </a:t>
            </a:r>
            <a:r>
              <a:rPr lang="en-GB" sz="2000" dirty="0" err="1" smtClean="0"/>
              <a:t>WG</a:t>
            </a:r>
            <a:r>
              <a:rPr lang="en-GB" sz="2000" dirty="0" smtClean="0"/>
              <a:t> letter ballot this week, rolling forward comments into the ballot.</a:t>
            </a:r>
          </a:p>
          <a:p>
            <a:r>
              <a:rPr lang="en-GB" sz="2000" dirty="0" err="1" smtClean="0"/>
              <a:t>11ac</a:t>
            </a:r>
            <a:r>
              <a:rPr lang="en-GB" sz="2000" dirty="0" smtClean="0"/>
              <a:t> – have resolutions to all comments, intent is to have </a:t>
            </a:r>
            <a:r>
              <a:rPr lang="en-GB" sz="2000" dirty="0" err="1" smtClean="0"/>
              <a:t>D5.0</a:t>
            </a:r>
            <a:r>
              <a:rPr lang="en-GB" sz="2000" dirty="0" smtClean="0"/>
              <a:t> to </a:t>
            </a:r>
            <a:r>
              <a:rPr lang="en-GB" sz="2000" dirty="0" err="1" smtClean="0"/>
              <a:t>WG</a:t>
            </a:r>
            <a:r>
              <a:rPr lang="en-GB" sz="2000" dirty="0" smtClean="0"/>
              <a:t> </a:t>
            </a:r>
            <a:r>
              <a:rPr lang="en-GB" sz="2000" dirty="0" err="1" smtClean="0"/>
              <a:t>recirc</a:t>
            </a:r>
            <a:r>
              <a:rPr lang="en-GB" sz="2000" dirty="0" smtClean="0"/>
              <a:t> this week and ask Conditional Approval to go to Sponsor Ballot. </a:t>
            </a:r>
          </a:p>
          <a:p>
            <a:r>
              <a:rPr lang="en-GB" sz="2000" dirty="0" err="1" smtClean="0"/>
              <a:t>11af</a:t>
            </a:r>
            <a:r>
              <a:rPr lang="en-GB" sz="2000" dirty="0" smtClean="0"/>
              <a:t> –  have 7 comments remaining to be processed, expect to have Draft 3.0 in </a:t>
            </a:r>
            <a:r>
              <a:rPr lang="en-GB" sz="2000" dirty="0" err="1" smtClean="0"/>
              <a:t>WG</a:t>
            </a:r>
            <a:r>
              <a:rPr lang="en-GB" sz="2000" dirty="0" smtClean="0"/>
              <a:t> </a:t>
            </a:r>
            <a:r>
              <a:rPr lang="en-GB" sz="2000" dirty="0" err="1" smtClean="0"/>
              <a:t>recirc</a:t>
            </a:r>
            <a:r>
              <a:rPr lang="en-GB" sz="2000" dirty="0" smtClean="0"/>
              <a:t> out of this week</a:t>
            </a:r>
          </a:p>
          <a:p>
            <a:r>
              <a:rPr lang="en-GB" sz="2000" dirty="0" err="1" smtClean="0"/>
              <a:t>11ah</a:t>
            </a:r>
            <a:r>
              <a:rPr lang="en-GB" sz="2000" dirty="0" smtClean="0"/>
              <a:t> – working on spec framework document, hearing presentations and will revise spec framework document.</a:t>
            </a:r>
          </a:p>
          <a:p>
            <a:r>
              <a:rPr lang="en-GB" sz="2000" dirty="0" err="1" smtClean="0"/>
              <a:t>11ai</a:t>
            </a:r>
            <a:r>
              <a:rPr lang="en-GB" sz="2000" dirty="0" smtClean="0"/>
              <a:t> – had internal review that received 293 comments, releasing speculative draft 0.3 January 15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to aid comment resolution. Will have a draft 0.4 after this week.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BFB0970-0318-4E35-AEDF-341F41E712E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048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Reflector Updates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Each editor is expected to be on the reflector and current.</a:t>
            </a:r>
          </a:p>
          <a:p>
            <a:r>
              <a:rPr lang="en-US" smtClean="0"/>
              <a:t>If you didn’t receive the meeting notice from the reflector, please send email to adrian.p.stephens@intel.com</a:t>
            </a:r>
          </a:p>
          <a:p>
            <a:r>
              <a:rPr lang="en-US" smtClean="0"/>
              <a:t>To be updated:</a:t>
            </a:r>
          </a:p>
          <a:p>
            <a:pPr lvl="1"/>
            <a:r>
              <a:rPr lang="en-US" smtClean="0"/>
              <a:t>None</a:t>
            </a:r>
          </a:p>
          <a:p>
            <a:endParaRPr lang="en-US" smtClean="0"/>
          </a:p>
        </p:txBody>
      </p:sp>
      <p:sp>
        <p:nvSpPr>
          <p:cNvPr id="2150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82AA55E-C9C8-4875-84FE-144AC503476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151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1511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 txBox="1">
            <a:spLocks noGrp="1"/>
          </p:cNvSpPr>
          <p:nvPr/>
        </p:nvSpPr>
        <p:spPr bwMode="auto">
          <a:xfrm>
            <a:off x="685800" y="30480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C8EBD44-B100-43B4-BD40-43258D2B757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Publication Status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dirty="0" smtClean="0"/>
              <a:t>Publication completed for 802.11-2012 March  30,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11ae</a:t>
            </a:r>
            <a:r>
              <a:rPr lang="en-US" dirty="0" smtClean="0"/>
              <a:t> announced April 10,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11aa</a:t>
            </a:r>
            <a:r>
              <a:rPr lang="en-US" dirty="0" smtClean="0"/>
              <a:t> announced June 5,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11ad</a:t>
            </a:r>
            <a:r>
              <a:rPr lang="en-US" dirty="0" smtClean="0"/>
              <a:t> announced December 28, 2012</a:t>
            </a:r>
          </a:p>
          <a:p>
            <a:pPr>
              <a:buNone/>
            </a:pPr>
            <a:endParaRPr lang="en-US" baseline="30000" dirty="0" smtClean="0"/>
          </a:p>
          <a:p>
            <a:endParaRPr lang="en-US" baseline="30000" dirty="0" smtClean="0"/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2253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2535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Numbering Alignment Process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Update from all published standards. Posted as 802.11-11/</a:t>
            </a:r>
            <a:r>
              <a:rPr lang="en-US" dirty="0" err="1" smtClean="0"/>
              <a:t>1149r25</a:t>
            </a:r>
            <a:r>
              <a:rPr lang="en-US" dirty="0" smtClean="0"/>
              <a:t> (2013 Jan 8)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802.11-2012 is numbering baseline. </a:t>
            </a:r>
            <a:r>
              <a:rPr lang="en-US" dirty="0" err="1" smtClean="0"/>
              <a:t>11ac</a:t>
            </a:r>
            <a:r>
              <a:rPr lang="en-US" dirty="0" smtClean="0"/>
              <a:t> </a:t>
            </a:r>
            <a:r>
              <a:rPr lang="en-US" dirty="0" err="1" smtClean="0"/>
              <a:t>D5.0</a:t>
            </a:r>
            <a:r>
              <a:rPr lang="en-US" dirty="0" smtClean="0"/>
              <a:t> goes first, then  </a:t>
            </a:r>
            <a:r>
              <a:rPr lang="en-US" dirty="0" err="1" smtClean="0"/>
              <a:t>11af</a:t>
            </a:r>
            <a:r>
              <a:rPr lang="en-US" dirty="0" smtClean="0"/>
              <a:t> </a:t>
            </a:r>
            <a:r>
              <a:rPr lang="en-US" dirty="0" err="1" smtClean="0"/>
              <a:t>D3.0</a:t>
            </a:r>
            <a:r>
              <a:rPr lang="en-US" dirty="0" smtClean="0"/>
              <a:t> , </a:t>
            </a:r>
            <a:r>
              <a:rPr lang="en-US" dirty="0" err="1" smtClean="0"/>
              <a:t>11ah</a:t>
            </a:r>
            <a:r>
              <a:rPr lang="en-US" dirty="0" smtClean="0"/>
              <a:t>, </a:t>
            </a:r>
            <a:r>
              <a:rPr lang="en-US" dirty="0" err="1" smtClean="0"/>
              <a:t>11ai</a:t>
            </a:r>
            <a:r>
              <a:rPr lang="en-US" dirty="0" smtClean="0"/>
              <a:t>.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TG editor will be responsible for ensuring their column represents their latest draft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WG</a:t>
            </a:r>
            <a:r>
              <a:rPr lang="en-US" dirty="0" smtClean="0"/>
              <a:t> editor will update any “changes pending” columns and summarize status to editors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3557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D0006E87-4113-42BD-87CE-4B7F5CBEF5D3}" type="slidenum">
              <a:rPr lang="en-US"/>
              <a:pPr algn="ctr"/>
              <a:t>9</a:t>
            </a:fld>
            <a:endParaRPr lang="en-US"/>
          </a:p>
        </p:txBody>
      </p:sp>
      <p:sp>
        <p:nvSpPr>
          <p:cNvPr id="2355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DDA43E0-4135-4613-BA84-1D30358DDEC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3559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3560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1453</Words>
  <Application>Microsoft Office PowerPoint</Application>
  <PresentationFormat>On-screen Show (4:3)</PresentationFormat>
  <Paragraphs>352</Paragraphs>
  <Slides>22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Default Design</vt:lpstr>
      <vt:lpstr>Document</vt:lpstr>
      <vt:lpstr>802.11 WG Editor’s Meeting (Jan ‘13)</vt:lpstr>
      <vt:lpstr>Abstract</vt:lpstr>
      <vt:lpstr>Agenda for 2013-01-15</vt:lpstr>
      <vt:lpstr>Roll Call – 2013-01-15</vt:lpstr>
      <vt:lpstr>Volunteer Editor Contacts</vt:lpstr>
      <vt:lpstr>January 15th Round table status report</vt:lpstr>
      <vt:lpstr>Reflector Updates</vt:lpstr>
      <vt:lpstr>IEEE Publication Status</vt:lpstr>
      <vt:lpstr>Numbering Alignment Process</vt:lpstr>
      <vt:lpstr>Amendment &amp; other ordering notes</vt:lpstr>
      <vt:lpstr>MDR Status</vt:lpstr>
      <vt:lpstr>802.11 Style Guide</vt:lpstr>
      <vt:lpstr>802.11 Styles</vt:lpstr>
      <vt:lpstr>Learnings from 11ad publication</vt:lpstr>
      <vt:lpstr>Editor Amendment Ordering</vt:lpstr>
      <vt:lpstr>Email Your Draft Status Updates</vt:lpstr>
      <vt:lpstr>Draft Development Snapshot</vt:lpstr>
      <vt:lpstr>MIB style, Visio and Frame practices </vt:lpstr>
      <vt:lpstr>Two Technical Editors</vt:lpstr>
      <vt:lpstr>Pending Actions</vt:lpstr>
      <vt:lpstr>Backup/Background Slides</vt:lpstr>
      <vt:lpstr>Editors page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2013-01-18T00:04:20Z</dcterms:modified>
</cp:coreProperties>
</file>