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92D05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686" y="-12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0023r0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7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erger.cathrine@ieee.org" TargetMode="External"/><Relationship Id="rId5" Type="http://schemas.openxmlformats.org/officeDocument/2006/relationships/hyperlink" Target="mailto:drago.f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carlos.cordeiro@intel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(Jan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</a:t>
            </a:r>
            <a:r>
              <a:rPr lang="en-US" sz="1600" dirty="0" smtClean="0"/>
              <a:t>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P802.11ac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</a:t>
            </a:r>
            <a:r>
              <a:rPr lang="en-US" dirty="0" smtClean="0"/>
              <a:t>went through Working Group </a:t>
            </a:r>
            <a:r>
              <a:rPr lang="en-US" dirty="0" smtClean="0"/>
              <a:t>Mandatory Draft </a:t>
            </a:r>
            <a:r>
              <a:rPr lang="en-US" dirty="0" smtClean="0"/>
              <a:t>Review</a:t>
            </a:r>
            <a:r>
              <a:rPr lang="en-US" dirty="0"/>
              <a:t> </a:t>
            </a:r>
            <a:r>
              <a:rPr lang="en-US" dirty="0" smtClean="0"/>
              <a:t>before Jan 2013 meeting</a:t>
            </a:r>
            <a:endParaRPr lang="en-US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11-09-1034-06-0000-wg11-style-guide.doc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Learnings</a:t>
            </a:r>
            <a:r>
              <a:rPr lang="en-US" dirty="0" smtClean="0"/>
              <a:t> from </a:t>
            </a:r>
            <a:r>
              <a:rPr lang="en-US" dirty="0" err="1" smtClean="0"/>
              <a:t>11ad</a:t>
            </a:r>
            <a:r>
              <a:rPr lang="en-US" dirty="0" smtClean="0"/>
              <a:t>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publication editor decided to convert to Frame for publication,  which meant a lot </a:t>
            </a:r>
            <a:r>
              <a:rPr lang="en-GB" sz="2000" dirty="0" smtClean="0"/>
              <a:t>of work </a:t>
            </a:r>
            <a:r>
              <a:rPr lang="en-GB" sz="2000" dirty="0"/>
              <a:t>from the TG editor to check that stuff hadn’t been changed.</a:t>
            </a:r>
            <a:endParaRPr lang="en-US" sz="2000" dirty="0"/>
          </a:p>
          <a:p>
            <a:r>
              <a:rPr lang="en-GB" sz="2000" dirty="0"/>
              <a:t>Also there’s a lot of equations in some Microsoft-based equation object.   These will </a:t>
            </a:r>
            <a:r>
              <a:rPr lang="en-GB" sz="2000" dirty="0" smtClean="0"/>
              <a:t>need to </a:t>
            </a:r>
            <a:r>
              <a:rPr lang="en-GB" sz="2000" dirty="0"/>
              <a:t>be reworked into Frame on roll-in,  which creates possibility of introducing errors.</a:t>
            </a:r>
            <a:endParaRPr lang="en-US" sz="2000" dirty="0"/>
          </a:p>
          <a:p>
            <a:r>
              <a:rPr lang="en-GB" dirty="0"/>
              <a:t>My personal conclusion is that we should allow non-Frame only if:</a:t>
            </a:r>
            <a:endParaRPr lang="en-US" dirty="0"/>
          </a:p>
          <a:p>
            <a:pPr lvl="1"/>
            <a:r>
              <a:rPr lang="en-GB" dirty="0"/>
              <a:t>Short document</a:t>
            </a:r>
            <a:endParaRPr lang="en-US" dirty="0"/>
          </a:p>
          <a:p>
            <a:pPr lvl="1"/>
            <a:r>
              <a:rPr lang="en-GB" dirty="0"/>
              <a:t>No equations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598802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Jan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67319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21-Dec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Jan 2013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</a:t>
            </a:r>
            <a:r>
              <a:rPr lang="en-GB" dirty="0" smtClean="0"/>
              <a:t>will be</a:t>
            </a:r>
            <a:r>
              <a:rPr lang="en-GB" dirty="0" smtClean="0"/>
              <a:t> available before end of March </a:t>
            </a:r>
            <a:r>
              <a:rPr lang="en-GB" dirty="0" smtClean="0"/>
              <a:t>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2013-01-15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2013-01-15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Rick Murphy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  <a:endParaRPr lang="en-US" sz="12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 smtClean="0">
                <a:hlinkClick r:id="rId3"/>
              </a:rPr>
              <a:t>m.turner@ieee.org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Kathryn Bennett– our staff liaison, </a:t>
            </a:r>
            <a:r>
              <a:rPr lang="en-US" sz="1100" dirty="0">
                <a:hlinkClick r:id="rId4"/>
              </a:rPr>
              <a:t>k.bennett@ieee.org</a:t>
            </a:r>
            <a:r>
              <a:rPr lang="en-US" sz="1100" dirty="0"/>
              <a:t>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5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err="1"/>
              <a:t>Cathrine</a:t>
            </a:r>
            <a:r>
              <a:rPr lang="en-US" sz="1000" dirty="0"/>
              <a:t> Berger- staff editor, </a:t>
            </a:r>
            <a:r>
              <a:rPr lang="en-US" sz="1000" dirty="0">
                <a:hlinkClick r:id="rId6"/>
              </a:rPr>
              <a:t>berger.cathrine@ieee.org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Lisa </a:t>
            </a:r>
            <a:r>
              <a:rPr lang="en-US" sz="1000" dirty="0"/>
              <a:t>Perry – Staff liaison </a:t>
            </a:r>
            <a:r>
              <a:rPr lang="en-US" sz="1000" dirty="0">
                <a:hlinkClick r:id="rId7"/>
              </a:rPr>
              <a:t>l.perry@ieee.org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9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0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1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January 15th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21,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</a:t>
            </a:r>
            <a:r>
              <a:rPr lang="en-US" dirty="0" smtClean="0"/>
              <a:t>802.11-11/</a:t>
            </a:r>
            <a:r>
              <a:rPr lang="en-US" dirty="0" err="1" smtClean="0"/>
              <a:t>1149r25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2013 Jan 8)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goes first, then 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1293</Words>
  <Application>Microsoft Office PowerPoint</Application>
  <PresentationFormat>On-screen Show (4:3)</PresentationFormat>
  <Paragraphs>351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WG Editor’s Meeting (Jan ‘13)</vt:lpstr>
      <vt:lpstr>Abstract</vt:lpstr>
      <vt:lpstr>Agenda for 2013-01-15</vt:lpstr>
      <vt:lpstr>Roll Call – 2013-01-15</vt:lpstr>
      <vt:lpstr>Volunteer Editor Contacts</vt:lpstr>
      <vt:lpstr>January 15th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Learnings from 11ad publication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2013-01-08T23:13:16Z</dcterms:modified>
</cp:coreProperties>
</file>