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74" r:id="rId5"/>
    <p:sldId id="273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66" autoAdjust="0"/>
  </p:normalViewPr>
  <p:slideViewPr>
    <p:cSldViewPr>
      <p:cViewPr varScale="1">
        <p:scale>
          <a:sx n="74" d="100"/>
          <a:sy n="74" d="100"/>
        </p:scale>
        <p:origin x="-1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28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802.11-13/0020r0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802.11-13/0020r0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US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802.11-13/0020r0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802.11-13/0020r0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Jan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11-13/0020r0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Jan 2013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2013-1-12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5463" y="2286000"/>
          <a:ext cx="7704137" cy="2743200"/>
        </p:xfrm>
        <a:graphic>
          <a:graphicData uri="http://schemas.openxmlformats.org/presentationml/2006/ole">
            <p:oleObj spid="_x0000_s1026" name="Document" r:id="rId4" imgW="8257888" imgH="2948721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Treasurer report for Jan 2013 for the Joint 802.11/.15 Wireless funds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Also reported in 802.15 doc: </a:t>
            </a:r>
            <a:r>
              <a:rPr lang="en-GB" dirty="0" smtClean="0"/>
              <a:t>15-13/0024r0.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001000" cy="4800600"/>
          </a:xfrm>
        </p:spPr>
        <p:txBody>
          <a:bodyPr lIns="92075" tIns="46038" rIns="92075" bIns="46038"/>
          <a:lstStyle/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July 1, 2012 – $433,424.66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$391,948.68 + $462.69 = $392,411.37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$194,868.70+$45,300-$30,209.32+$2,400.09-$171,346.18 = $41,013.29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Sept 1, 2012 – $562,733.66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$392,411.37 + $266.67 = $ 392,678.04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$41,013.29+$52,500-$7,816.99 +$106,650 -$22,290 =  $170,055.62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Oct 31, 2012 – $457,267.69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$392,678.04 + $87.14= $ 392,765.18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$170,055.62 +$53,700 -$7,677.01 +$5,300 -$158,876.10 =  $64,502.51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Dec 31, 2012 – $599,205.26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$392,765.18 + 123.43 - $7465.06 + 108.61 = $385,532.16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$64,502.51 +90,000- $14,285.23 +105,750.00 – 32,294.18  = $213,673.10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Indian Wells– Sept 2012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$207,900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203,550	$213,900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0	  903.00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$3,106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Registrations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325	  309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314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215,565	$202,733	$201,526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$15,600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$12,400	 $12,584.04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$11,995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$11,508	 $12,043.66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	$39,025	$38,940.48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$82,750	$82,750	 $82,006.46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42,000	$37,700	 $36,817.60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14,095	$13,500	 $13,834.45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	$   4,750	 $4,299.78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1,350	$   1,100	$1000.00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$(7,665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)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$1,721	 $15,480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 Budget Sept 16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Final Budget Nov 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Vancouver, Canada – Jan 2013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208,650               $231,000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400" smtClean="0">
                <a:solidFill>
                  <a:schemeClr val="tx1"/>
                </a:solidFill>
                <a:ea typeface="MS PGothic" pitchFamily="34" charset="-128"/>
              </a:rPr>
              <a:t>3,500                        $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3,500 (if pickup is &gt;50%)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325                              343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227,409              $229,793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17,953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$19,531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11,433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$12,550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                     $39,025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Food &amp; Beverage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$95,201                     $92,000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41,897                     $42,687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12,500                     $14,850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                      $ 7,250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1,650                      $ 1,600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$(15,259) 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          $4,707.00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June 19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334000" y="1295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Estimated 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Budget  Jan 07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Jon </a:t>
            </a:r>
            <a:r>
              <a:rPr lang="en-GB" dirty="0" err="1" smtClean="0"/>
              <a:t>Rosdahl</a:t>
            </a:r>
            <a:r>
              <a:rPr lang="en-GB" dirty="0" smtClean="0"/>
              <a:t>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4419600" cy="5334000"/>
          </a:xfrm>
        </p:spPr>
        <p:txBody>
          <a:bodyPr wrap="square"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491 - Singapore ($22,077 - </a:t>
            </a:r>
            <a:r>
              <a:rPr lang="en-US" sz="1200" dirty="0" smtClean="0">
                <a:solidFill>
                  <a:srgbClr val="FF0000"/>
                </a:solidFill>
              </a:rPr>
              <a:t>$32,319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714 - Berlin (</a:t>
            </a:r>
            <a:r>
              <a:rPr lang="en-US" sz="1200" dirty="0" smtClean="0">
                <a:solidFill>
                  <a:srgbClr val="FF0000"/>
                </a:solidFill>
              </a:rPr>
              <a:t>$25, 914</a:t>
            </a:r>
            <a:r>
              <a:rPr lang="en-US" sz="1200" dirty="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523 - Cairns (Australia) (</a:t>
            </a:r>
            <a:r>
              <a:rPr lang="en-US" sz="1200" dirty="0" smtClean="0">
                <a:solidFill>
                  <a:srgbClr val="FF0000"/>
                </a:solidFill>
              </a:rPr>
              <a:t>$60,750 - $51,375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350 - Melbourne (</a:t>
            </a:r>
            <a:r>
              <a:rPr lang="en-US" sz="1200" dirty="0" smtClean="0">
                <a:solidFill>
                  <a:srgbClr val="FF0000"/>
                </a:solidFill>
              </a:rPr>
              <a:t>$38,855 - $23,184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478 - Montreal (</a:t>
            </a:r>
            <a:r>
              <a:rPr lang="en-US" sz="1200" dirty="0" smtClean="0">
                <a:solidFill>
                  <a:srgbClr val="FF0000"/>
                </a:solidFill>
              </a:rPr>
              <a:t>$750 </a:t>
            </a:r>
            <a:r>
              <a:rPr lang="en-US" sz="1200" dirty="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439 - Hawaii (</a:t>
            </a:r>
            <a:r>
              <a:rPr lang="en-US" sz="1200" dirty="0" smtClean="0">
                <a:solidFill>
                  <a:srgbClr val="FF0000"/>
                </a:solidFill>
              </a:rPr>
              <a:t>$28,200</a:t>
            </a:r>
            <a:r>
              <a:rPr lang="en-US" sz="1200" dirty="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361 - Taipei (</a:t>
            </a:r>
            <a:r>
              <a:rPr lang="en-US" sz="1200" dirty="0" smtClean="0">
                <a:solidFill>
                  <a:srgbClr val="FF0000"/>
                </a:solidFill>
              </a:rPr>
              <a:t>$126,352 - $24,636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379 – Hawaii (</a:t>
            </a:r>
            <a:r>
              <a:rPr lang="en-US" sz="1200" dirty="0" smtClean="0">
                <a:solidFill>
                  <a:srgbClr val="FF0000"/>
                </a:solidFill>
              </a:rPr>
              <a:t>$13,343 </a:t>
            </a:r>
            <a:r>
              <a:rPr lang="en-US" sz="1200" dirty="0" smtClean="0"/>
              <a:t>-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143000"/>
            <a:ext cx="4648200" cy="50292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351 – Indian Wells (</a:t>
            </a:r>
            <a:r>
              <a:rPr lang="en-US" sz="1400" dirty="0" smtClean="0">
                <a:solidFill>
                  <a:srgbClr val="FF0000"/>
                </a:solidFill>
              </a:rPr>
              <a:t>$9,128 </a:t>
            </a:r>
            <a:r>
              <a:rPr lang="en-US" sz="1400" dirty="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313 – Okinawa (</a:t>
            </a:r>
            <a:r>
              <a:rPr lang="en-US" sz="1400" dirty="0" smtClean="0">
                <a:solidFill>
                  <a:srgbClr val="FF0000"/>
                </a:solidFill>
              </a:rPr>
              <a:t>$22,669 </a:t>
            </a:r>
            <a:r>
              <a:rPr lang="en-US" sz="1400" dirty="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359 – Jacksonville ($16,398 - $30,931.52 )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335 – Atlanta (</a:t>
            </a:r>
            <a:r>
              <a:rPr lang="en-US" sz="1400" dirty="0" smtClean="0">
                <a:solidFill>
                  <a:srgbClr val="FF0000"/>
                </a:solidFill>
              </a:rPr>
              <a:t>$680</a:t>
            </a:r>
            <a:r>
              <a:rPr lang="en-US" sz="1400" dirty="0" smtClean="0"/>
              <a:t> -   </a:t>
            </a:r>
            <a:r>
              <a:rPr lang="en-US" sz="1400" dirty="0" smtClean="0">
                <a:solidFill>
                  <a:srgbClr val="FF0000"/>
                </a:solidFill>
              </a:rPr>
              <a:t>$100.35</a:t>
            </a:r>
            <a:r>
              <a:rPr lang="en-US" sz="1400" dirty="0" smtClean="0"/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314 – Indian Wells (</a:t>
            </a:r>
            <a:r>
              <a:rPr lang="en-US" sz="1400" b="1" dirty="0" smtClean="0">
                <a:solidFill>
                  <a:srgbClr val="FF0000"/>
                </a:solidFill>
                <a:ea typeface="MS PGothic" pitchFamily="34" charset="-128"/>
              </a:rPr>
              <a:t>$7,665 -  </a:t>
            </a:r>
            <a:r>
              <a:rPr lang="en-US" sz="1400" b="1" dirty="0" smtClean="0">
                <a:solidFill>
                  <a:schemeClr val="tx1"/>
                </a:solidFill>
                <a:ea typeface="MS PGothic" pitchFamily="34" charset="-128"/>
              </a:rPr>
              <a:t>$ 15,480)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15888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343 – Vancouver (</a:t>
            </a:r>
            <a:r>
              <a:rPr lang="en-US" sz="1400" dirty="0" smtClean="0"/>
              <a:t>(</a:t>
            </a:r>
            <a:r>
              <a:rPr lang="en-US" sz="1400" b="1" dirty="0" smtClean="0">
                <a:solidFill>
                  <a:srgbClr val="FF0000"/>
                </a:solidFill>
                <a:ea typeface="MS PGothic" pitchFamily="34" charset="-128"/>
              </a:rPr>
              <a:t>$15,259 -  </a:t>
            </a:r>
            <a:r>
              <a:rPr lang="en-US" sz="1400" b="1" dirty="0" smtClean="0">
                <a:solidFill>
                  <a:schemeClr val="tx1"/>
                </a:solidFill>
                <a:ea typeface="MS PGothic" pitchFamily="34" charset="-128"/>
              </a:rPr>
              <a:t>$ 4,707)</a:t>
            </a: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1824</TotalTime>
  <Words>713</Words>
  <Application>Microsoft Office PowerPoint</Application>
  <PresentationFormat>On-screen Show (4:3)</PresentationFormat>
  <Paragraphs>163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Treasurer Report Jan 2013</vt:lpstr>
      <vt:lpstr>Abstract</vt:lpstr>
      <vt:lpstr>Treasury Net Worth (Unaudited)</vt:lpstr>
      <vt:lpstr>Indian Wells– Sept 2012</vt:lpstr>
      <vt:lpstr>Vancouver, Canada – Jan 2013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Jan2013</dc:title>
  <dc:creator>Jon Rosdahl</dc:creator>
  <cp:keywords>Jan 2013</cp:keywords>
  <cp:lastModifiedBy>jr05</cp:lastModifiedBy>
  <cp:revision>22</cp:revision>
  <cp:lastPrinted>1601-01-01T00:00:00Z</cp:lastPrinted>
  <dcterms:created xsi:type="dcterms:W3CDTF">2012-05-13T15:07:35Z</dcterms:created>
  <dcterms:modified xsi:type="dcterms:W3CDTF">2013-01-13T18:51:57Z</dcterms:modified>
</cp:coreProperties>
</file>