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0" r:id="rId3"/>
    <p:sldId id="287" r:id="rId4"/>
    <p:sldId id="272" r:id="rId5"/>
    <p:sldId id="273" r:id="rId6"/>
    <p:sldId id="288" r:id="rId7"/>
    <p:sldId id="275" r:id="rId8"/>
    <p:sldId id="276" r:id="rId9"/>
    <p:sldId id="277" r:id="rId10"/>
    <p:sldId id="278" r:id="rId11"/>
    <p:sldId id="290" r:id="rId12"/>
    <p:sldId id="283" r:id="rId13"/>
    <p:sldId id="291" r:id="rId1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>
        <p:scale>
          <a:sx n="80" d="100"/>
          <a:sy n="80" d="100"/>
        </p:scale>
        <p:origin x="-9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802.11-13/0014r1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2013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802.11mc</a:t>
            </a:r>
            <a:br>
              <a:rPr lang="en-US" dirty="0" smtClean="0"/>
            </a:br>
            <a:r>
              <a:rPr lang="en-US" dirty="0" smtClean="0"/>
              <a:t> TXOP Limits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2013- 10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083302"/>
              </p:ext>
            </p:extLst>
          </p:nvPr>
        </p:nvGraphicFramePr>
        <p:xfrm>
          <a:off x="534988" y="2589213"/>
          <a:ext cx="7635875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1" name="Document" r:id="rId5" imgW="8277509" imgH="2784379" progId="Word.Document.8">
                  <p:embed/>
                </p:oleObj>
              </mc:Choice>
              <mc:Fallback>
                <p:oleObj name="Document" r:id="rId5" imgW="8277509" imgH="2784379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89213"/>
                        <a:ext cx="7635875" cy="255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VO considerations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593138" cy="5105400"/>
          </a:xfrm>
        </p:spPr>
        <p:txBody>
          <a:bodyPr/>
          <a:lstStyle/>
          <a:p>
            <a:r>
              <a:rPr lang="en-US" sz="1600" dirty="0" smtClean="0">
                <a:solidFill>
                  <a:srgbClr val="FF0000"/>
                </a:solidFill>
              </a:rPr>
              <a:t>At present it has been simply set to 50% of AC_VI</a:t>
            </a:r>
            <a:r>
              <a:rPr lang="en-US" sz="1600" dirty="0" smtClean="0">
                <a:solidFill>
                  <a:schemeClr val="tx1"/>
                </a:solidFill>
              </a:rPr>
              <a:t>. 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What is the Use case for TXOP Limits for VO?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Voice Packets are sent at the rate of one MSDU at a minimum service interval of 10ms (usually 20ms), so never need for back to back packets. 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G711 (biggest data packet) is 160B at 20ms intervals.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2538ms at 1Mbps 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1468ms at 2Mbps (long Preamble)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396us  at 6.5Mbps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For worse case, need to add time for RTS/CTS (628us for 1Mbps)</a:t>
            </a:r>
          </a:p>
          <a:p>
            <a:pPr lvl="2"/>
            <a:r>
              <a:rPr lang="en-US" sz="1200" dirty="0" smtClean="0">
                <a:solidFill>
                  <a:schemeClr val="tx1"/>
                </a:solidFill>
              </a:rPr>
              <a:t>2538 + 628 = 2986 -&gt; 3008</a:t>
            </a:r>
          </a:p>
          <a:p>
            <a:pPr>
              <a:buFont typeface="Arial" charset="0"/>
              <a:buNone/>
            </a:pPr>
            <a:r>
              <a:rPr lang="en-US" sz="1600" b="1" dirty="0" smtClean="0">
                <a:solidFill>
                  <a:schemeClr val="tx1"/>
                </a:solidFill>
              </a:rPr>
              <a:t>Interesting to note that in 11g network, a G711 voice packet could not be sent at 1Mbps with present limit. (TXOP Limit 1.504ms).</a:t>
            </a:r>
          </a:p>
          <a:p>
            <a:pPr>
              <a:buFont typeface="Arial" charset="0"/>
              <a:buNone/>
            </a:pPr>
            <a:r>
              <a:rPr lang="en-US" sz="1600" b="1" dirty="0" smtClean="0">
                <a:solidFill>
                  <a:schemeClr val="tx1"/>
                </a:solidFill>
              </a:rPr>
              <a:t>11b used 3.264ms for VO, which is OK.</a:t>
            </a:r>
            <a:endParaRPr lang="en-US" sz="1400" b="1" dirty="0" smtClean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If we use a single set of TXOP Limits for 11/a/g/n, then should we allow the voice packet at 1Mbps, i.e. 3.008ms?  Or stick with the 1.504ms? Who cares about 11b anyway?</a:t>
            </a:r>
            <a:endParaRPr lang="en-US" sz="18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b="1" dirty="0" smtClean="0">
                <a:solidFill>
                  <a:srgbClr val="FF0000"/>
                </a:solidFill>
              </a:rPr>
              <a:t>Suggest we stick to the 50% of AC_VI and keep it simple.</a:t>
            </a:r>
          </a:p>
          <a:p>
            <a:endParaRPr lang="en-US" sz="1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778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</a:t>
            </a:r>
            <a:r>
              <a:rPr lang="en-US" dirty="0" smtClean="0"/>
              <a:t>11a/b/g/n </a:t>
            </a:r>
            <a:r>
              <a:rPr lang="en-US" dirty="0"/>
              <a:t>BSS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89681A-9631-497E-ACB4-B757B377D4B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28600" y="1911350"/>
            <a:ext cx="5119688" cy="62071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charset="0"/>
              <a:buNone/>
            </a:pPr>
            <a:r>
              <a:rPr lang="en-US" smtClean="0"/>
              <a:t>Change the Default Table to</a:t>
            </a:r>
            <a:endParaRPr lang="en-US" dirty="0" smtClean="0"/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9496944"/>
              </p:ext>
            </p:extLst>
          </p:nvPr>
        </p:nvGraphicFramePr>
        <p:xfrm>
          <a:off x="1001713" y="2506663"/>
          <a:ext cx="5678487" cy="2103120"/>
        </p:xfrm>
        <a:graphic>
          <a:graphicData uri="http://schemas.openxmlformats.org/drawingml/2006/table">
            <a:tbl>
              <a:tblPr/>
              <a:tblGrid>
                <a:gridCol w="1562100"/>
                <a:gridCol w="2087562"/>
                <a:gridCol w="2028825"/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AC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TXOP Limit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(802.11b)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TXOP Limit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(802.11a/g/n)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3.264ms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Times New Roman" pitchFamily="18" charset="0"/>
                        </a:rPr>
                        <a:t>2.048ms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3.264ms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Times New Roman" pitchFamily="18" charset="0"/>
                        </a:rPr>
                        <a:t>2.048ms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6.016ms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4.096ms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3.264ms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2.048ms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 Box 30"/>
          <p:cNvSpPr txBox="1">
            <a:spLocks noChangeArrowheads="1"/>
          </p:cNvSpPr>
          <p:nvPr/>
        </p:nvSpPr>
        <p:spPr bwMode="auto">
          <a:xfrm>
            <a:off x="515938" y="5029200"/>
            <a:ext cx="794861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000" dirty="0"/>
              <a:t>These are recommended values, not mandated</a:t>
            </a:r>
          </a:p>
          <a:p>
            <a:pPr eaLnBrk="1" hangingPunct="1">
              <a:buFontTx/>
              <a:buChar char="•"/>
            </a:pPr>
            <a:r>
              <a:rPr lang="en-US" sz="2000" dirty="0"/>
              <a:t>Specifying 0 or other values is still an option for the </a:t>
            </a:r>
            <a:r>
              <a:rPr lang="en-US" sz="2000" dirty="0" smtClean="0"/>
              <a:t>AP</a:t>
            </a:r>
          </a:p>
          <a:p>
            <a:pPr marL="0" indent="0" eaLnBrk="1" hangingPunct="1"/>
            <a:endParaRPr lang="en-US" sz="1600" dirty="0"/>
          </a:p>
        </p:txBody>
      </p:sp>
      <p:sp>
        <p:nvSpPr>
          <p:cNvPr id="10" name="Oval 31"/>
          <p:cNvSpPr>
            <a:spLocks noChangeArrowheads="1"/>
          </p:cNvSpPr>
          <p:nvPr/>
        </p:nvSpPr>
        <p:spPr bwMode="auto">
          <a:xfrm>
            <a:off x="2989263" y="3005138"/>
            <a:ext cx="1277937" cy="957262"/>
          </a:xfrm>
          <a:prstGeom prst="ellips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32"/>
          <p:cNvSpPr txBox="1">
            <a:spLocks noChangeArrowheads="1"/>
          </p:cNvSpPr>
          <p:nvPr/>
        </p:nvSpPr>
        <p:spPr bwMode="auto">
          <a:xfrm>
            <a:off x="4490244" y="1897063"/>
            <a:ext cx="428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33CC"/>
                </a:solidFill>
              </a:rPr>
              <a:t>Does solve the long 1Mbps packet ‘problem’</a:t>
            </a:r>
          </a:p>
        </p:txBody>
      </p:sp>
      <p:sp>
        <p:nvSpPr>
          <p:cNvPr id="12" name="Line 33"/>
          <p:cNvSpPr>
            <a:spLocks noChangeShapeType="1"/>
          </p:cNvSpPr>
          <p:nvPr/>
        </p:nvSpPr>
        <p:spPr bwMode="auto">
          <a:xfrm flipH="1">
            <a:off x="4165600" y="2220913"/>
            <a:ext cx="841375" cy="957262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42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Discussion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proposed default TXOP Limits are compatible with aggregated packets and also still cater for 11a/g </a:t>
            </a:r>
          </a:p>
          <a:p>
            <a:r>
              <a:rPr lang="en-US" smtClean="0"/>
              <a:t>These are the recommended Default settings and </a:t>
            </a:r>
            <a:r>
              <a:rPr lang="en-US" u="sng" smtClean="0"/>
              <a:t>do not effect the result of the AP setting its own values.</a:t>
            </a:r>
            <a:endParaRPr lang="en-US" smtClean="0"/>
          </a:p>
          <a:p>
            <a:r>
              <a:rPr lang="en-US" smtClean="0"/>
              <a:t>There is no intended fundamental change to the basic rule of TXOP Limit = 0 meaning one packet, of any length.</a:t>
            </a:r>
          </a:p>
          <a:p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 </a:t>
            </a:r>
          </a:p>
          <a:p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28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14350"/>
          </a:xfrm>
        </p:spPr>
        <p:txBody>
          <a:bodyPr/>
          <a:lstStyle/>
          <a:p>
            <a:r>
              <a:rPr lang="en-US" dirty="0"/>
              <a:t>Proposal 11a/b/g/n BSS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28600" y="1200150"/>
            <a:ext cx="8255000" cy="62071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charset="0"/>
              <a:buNone/>
            </a:pPr>
            <a:r>
              <a:rPr lang="en-US" smtClean="0"/>
              <a:t>Change the Default values for TXOP Limits in Table 8-106 </a:t>
            </a:r>
            <a:endParaRPr lang="en-US" dirty="0" smtClean="0"/>
          </a:p>
        </p:txBody>
      </p:sp>
      <p:graphicFrame>
        <p:nvGraphicFramePr>
          <p:cNvPr id="9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137261"/>
              </p:ext>
            </p:extLst>
          </p:nvPr>
        </p:nvGraphicFramePr>
        <p:xfrm>
          <a:off x="990600" y="1905000"/>
          <a:ext cx="5678487" cy="2103120"/>
        </p:xfrm>
        <a:graphic>
          <a:graphicData uri="http://schemas.openxmlformats.org/drawingml/2006/table">
            <a:tbl>
              <a:tblPr/>
              <a:tblGrid>
                <a:gridCol w="1562100"/>
                <a:gridCol w="2087562"/>
                <a:gridCol w="2028825"/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AC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TXOP Limit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(802.11b)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TXOP Limit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(802.11a/g/n)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3.264ms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Times New Roman" pitchFamily="18" charset="0"/>
                        </a:rPr>
                        <a:t>2.080ms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3.264ms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Times New Roman" pitchFamily="18" charset="0"/>
                        </a:rPr>
                        <a:t>2.080ms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6.016ms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4.096ms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3.264ms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2.080ms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 Box 30"/>
          <p:cNvSpPr txBox="1">
            <a:spLocks noChangeArrowheads="1"/>
          </p:cNvSpPr>
          <p:nvPr/>
        </p:nvSpPr>
        <p:spPr bwMode="auto">
          <a:xfrm>
            <a:off x="531813" y="4343400"/>
            <a:ext cx="794861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000" dirty="0"/>
              <a:t>These are </a:t>
            </a:r>
            <a:r>
              <a:rPr lang="en-US" sz="2000" dirty="0" smtClean="0"/>
              <a:t>default </a:t>
            </a:r>
            <a:r>
              <a:rPr lang="en-US" sz="2000" dirty="0"/>
              <a:t>values, not mandated</a:t>
            </a:r>
          </a:p>
          <a:p>
            <a:pPr eaLnBrk="1" hangingPunct="1">
              <a:buFontTx/>
              <a:buChar char="•"/>
            </a:pPr>
            <a:r>
              <a:rPr lang="en-US" sz="2000" dirty="0"/>
              <a:t>Specifying 0 or other values is still an option for the AP</a:t>
            </a:r>
          </a:p>
          <a:p>
            <a:pPr eaLnBrk="1" hangingPunct="1">
              <a:buFontTx/>
              <a:buChar char="•"/>
            </a:pPr>
            <a:endParaRPr lang="en-US" sz="2000" dirty="0"/>
          </a:p>
          <a:p>
            <a:pPr eaLnBrk="1" hangingPunct="1"/>
            <a:r>
              <a:rPr lang="en-US" sz="2000" dirty="0"/>
              <a:t>STRAW POLL </a:t>
            </a:r>
            <a:r>
              <a:rPr lang="en-US" sz="2000" dirty="0" smtClean="0"/>
              <a:t>:</a:t>
            </a:r>
            <a:endParaRPr lang="en-US" sz="2000" dirty="0"/>
          </a:p>
          <a:p>
            <a:pPr eaLnBrk="1" hangingPunct="1"/>
            <a:r>
              <a:rPr lang="en-US" sz="2000" dirty="0" smtClean="0"/>
              <a:t>Agree?</a:t>
            </a:r>
            <a:endParaRPr lang="en-US" sz="2000" dirty="0"/>
          </a:p>
          <a:p>
            <a:pPr eaLnBrk="1" hangingPunct="1"/>
            <a:r>
              <a:rPr lang="en-US" sz="2000" dirty="0"/>
              <a:t>Yes/ No/ </a:t>
            </a:r>
            <a:r>
              <a:rPr lang="en-US" sz="2000" dirty="0" smtClean="0"/>
              <a:t>“Need more time to study/think about it”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4843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2013</a:t>
            </a:r>
            <a:endParaRPr lang="en-US" sz="180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 smtClean="0"/>
              <a:t>This document contains a discussion and proposals relating to the EDCA Parameter Set element for TXOP Limit.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813594" y="1765031"/>
            <a:ext cx="7558088" cy="11588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charset="0"/>
              <a:buNone/>
            </a:pPr>
            <a:r>
              <a:rPr lang="en-US" sz="2000" dirty="0" smtClean="0"/>
              <a:t>TXOP Limits are recommended in Table 8.106</a:t>
            </a:r>
          </a:p>
          <a:p>
            <a:pPr>
              <a:buFont typeface="Arial" charset="0"/>
              <a:buNone/>
            </a:pPr>
            <a:r>
              <a:rPr lang="en-US" sz="2000" dirty="0" smtClean="0"/>
              <a:t> </a:t>
            </a:r>
          </a:p>
        </p:txBody>
      </p:sp>
      <p:graphicFrame>
        <p:nvGraphicFramePr>
          <p:cNvPr id="19" name="Group 9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6348853"/>
              </p:ext>
            </p:extLst>
          </p:nvPr>
        </p:nvGraphicFramePr>
        <p:xfrm>
          <a:off x="1034257" y="2663556"/>
          <a:ext cx="4786312" cy="2217739"/>
        </p:xfrm>
        <a:graphic>
          <a:graphicData uri="http://schemas.openxmlformats.org/drawingml/2006/table">
            <a:tbl>
              <a:tblPr/>
              <a:tblGrid>
                <a:gridCol w="1317625"/>
                <a:gridCol w="1908175"/>
                <a:gridCol w="1560512"/>
              </a:tblGrid>
              <a:tr h="652463"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TXOP Limit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  <a:p>
                      <a:pPr marL="233363" marR="0" lvl="0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(802.11b)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TXOP Limit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  <a:p>
                      <a:pPr marL="233363" marR="0" lvl="0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(802.11a/g/n)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6.016ms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3.008ms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3.264ms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1.504ms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" name="Text Box 100"/>
          <p:cNvSpPr txBox="1">
            <a:spLocks noChangeArrowheads="1"/>
          </p:cNvSpPr>
          <p:nvPr/>
        </p:nvSpPr>
        <p:spPr bwMode="auto">
          <a:xfrm>
            <a:off x="797719" y="4927331"/>
            <a:ext cx="626389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/>
          </a:p>
          <a:p>
            <a:r>
              <a:rPr lang="en-US" sz="1600" dirty="0" smtClean="0"/>
              <a:t>A TXOP </a:t>
            </a:r>
            <a:r>
              <a:rPr lang="en-US" sz="1600" dirty="0"/>
              <a:t>limit value of 0 indicates that a </a:t>
            </a:r>
            <a:r>
              <a:rPr lang="en-US" sz="1600" dirty="0">
                <a:solidFill>
                  <a:srgbClr val="FF0000"/>
                </a:solidFill>
              </a:rPr>
              <a:t>single </a:t>
            </a:r>
            <a:r>
              <a:rPr lang="en-US" sz="1600" dirty="0"/>
              <a:t>(A-) MSDU/(A-MPDU)</a:t>
            </a:r>
          </a:p>
          <a:p>
            <a:r>
              <a:rPr lang="en-US" sz="1600" dirty="0"/>
              <a:t> or MMPDU may be transmitted…”</a:t>
            </a:r>
          </a:p>
        </p:txBody>
      </p:sp>
      <p:sp>
        <p:nvSpPr>
          <p:cNvPr id="21" name="Oval 101"/>
          <p:cNvSpPr>
            <a:spLocks noChangeArrowheads="1"/>
          </p:cNvSpPr>
          <p:nvPr/>
        </p:nvSpPr>
        <p:spPr bwMode="auto">
          <a:xfrm>
            <a:off x="4750594" y="3235056"/>
            <a:ext cx="595313" cy="9144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02"/>
          <p:cNvSpPr>
            <a:spLocks noChangeShapeType="1"/>
          </p:cNvSpPr>
          <p:nvPr/>
        </p:nvSpPr>
        <p:spPr bwMode="auto">
          <a:xfrm flipV="1">
            <a:off x="2057400" y="3816080"/>
            <a:ext cx="2664619" cy="1517919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86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Why TXOP Limit?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000" dirty="0" smtClean="0"/>
              <a:t>Within a TXOP, the sender can transmit packets separated by SIFS as against every packet having to contend.  </a:t>
            </a:r>
          </a:p>
          <a:p>
            <a:r>
              <a:rPr lang="en-US" sz="2000" dirty="0" smtClean="0"/>
              <a:t>The objective is to increase the efficiency for EDCA, especially AC_VI</a:t>
            </a:r>
          </a:p>
          <a:p>
            <a:pPr>
              <a:buFont typeface="Arial" charset="0"/>
              <a:buNone/>
            </a:pPr>
            <a:r>
              <a:rPr lang="en-US" sz="2000" dirty="0" smtClean="0"/>
              <a:t>.</a:t>
            </a:r>
          </a:p>
          <a:p>
            <a:pPr>
              <a:buFont typeface="Arial" charset="0"/>
              <a:buNone/>
            </a:pPr>
            <a:r>
              <a:rPr lang="en-US" sz="2000" b="1" dirty="0" smtClean="0"/>
              <a:t>Points</a:t>
            </a:r>
            <a:r>
              <a:rPr lang="en-US" sz="2000" dirty="0" smtClean="0"/>
              <a:t>:</a:t>
            </a:r>
            <a:r>
              <a:rPr lang="en-US" sz="2000" b="1" dirty="0" smtClean="0">
                <a:solidFill>
                  <a:srgbClr val="FC3E18"/>
                </a:solidFill>
              </a:rPr>
              <a:t> </a:t>
            </a:r>
          </a:p>
          <a:p>
            <a:r>
              <a:rPr lang="en-US" sz="2000" b="1" dirty="0" smtClean="0">
                <a:solidFill>
                  <a:srgbClr val="FC3E18"/>
                </a:solidFill>
              </a:rPr>
              <a:t>TXOP Limit of 0 means just one packet (of any length) may be transmitted per TXOP.</a:t>
            </a:r>
          </a:p>
          <a:p>
            <a:r>
              <a:rPr lang="en-US" sz="2000" b="1" dirty="0" smtClean="0">
                <a:solidFill>
                  <a:srgbClr val="FC3E18"/>
                </a:solidFill>
              </a:rPr>
              <a:t>Retries may exceed the TXOP Limit, but if so they should be sent using the standard Back off and not allowed to use the SIFS spacing.  </a:t>
            </a:r>
          </a:p>
          <a:p>
            <a:r>
              <a:rPr lang="en-US" sz="2000" b="1" dirty="0" smtClean="0">
                <a:solidFill>
                  <a:srgbClr val="FC3E18"/>
                </a:solidFill>
              </a:rPr>
              <a:t>TXOP Limit was introduced to increase efficiency for 11a/b/g</a:t>
            </a:r>
          </a:p>
          <a:p>
            <a:r>
              <a:rPr lang="en-US" sz="2000" b="1" dirty="0" smtClean="0">
                <a:solidFill>
                  <a:srgbClr val="FC3E18"/>
                </a:solidFill>
              </a:rPr>
              <a:t>11n efficiency is by the use of aggregation not TXOP Limit.  </a:t>
            </a:r>
            <a:endParaRPr lang="en-US" sz="2000" b="1" dirty="0" smtClean="0"/>
          </a:p>
          <a:p>
            <a:endParaRPr lang="en-US" sz="2000" b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9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Problem with A-MPDUs  and TXOP Limit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593138" cy="53800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 smtClean="0"/>
              <a:t>If the existing recommended TXOP limits are used for 11n, and in particular A-MPDUs, then the following results: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A </a:t>
            </a:r>
            <a:r>
              <a:rPr lang="en-US" sz="1800" u="sng" dirty="0" smtClean="0">
                <a:solidFill>
                  <a:srgbClr val="FF0000"/>
                </a:solidFill>
              </a:rPr>
              <a:t>VI (or VO) aggregated</a:t>
            </a:r>
            <a:r>
              <a:rPr lang="en-US" sz="1800" dirty="0" smtClean="0"/>
              <a:t> packet </a:t>
            </a:r>
            <a:r>
              <a:rPr lang="en-US" sz="1800" u="sng" dirty="0" smtClean="0">
                <a:solidFill>
                  <a:srgbClr val="FF0000"/>
                </a:solidFill>
              </a:rPr>
              <a:t>is constrained</a:t>
            </a:r>
            <a:r>
              <a:rPr lang="en-US" sz="1800" dirty="0" smtClean="0"/>
              <a:t> to the TXOP limit  </a:t>
            </a:r>
            <a:br>
              <a:rPr lang="en-US" sz="1800" dirty="0" smtClean="0"/>
            </a:br>
            <a:r>
              <a:rPr lang="en-US" sz="1800" dirty="0" smtClean="0"/>
              <a:t>BUT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A </a:t>
            </a:r>
            <a:r>
              <a:rPr lang="en-US" sz="1800" u="sng" dirty="0" smtClean="0">
                <a:solidFill>
                  <a:srgbClr val="FF0000"/>
                </a:solidFill>
              </a:rPr>
              <a:t>BE or BK aggregated</a:t>
            </a:r>
            <a:r>
              <a:rPr lang="en-US" sz="1800" dirty="0" smtClean="0"/>
              <a:t> packet </a:t>
            </a:r>
            <a:r>
              <a:rPr lang="en-US" sz="1800" u="sng" dirty="0" smtClean="0">
                <a:solidFill>
                  <a:srgbClr val="FF0000"/>
                </a:solidFill>
              </a:rPr>
              <a:t>is not constrained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800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b="1" dirty="0" smtClean="0"/>
              <a:t>Simple options</a:t>
            </a:r>
            <a:r>
              <a:rPr lang="en-US" sz="1800" dirty="0" smtClean="0"/>
              <a:t> that have been considered include: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 smtClean="0"/>
              <a:t>A – </a:t>
            </a:r>
            <a:r>
              <a:rPr lang="en-US" sz="1800" b="1" dirty="0" smtClean="0"/>
              <a:t>TXOP limit is only for subsequent packets</a:t>
            </a:r>
            <a:r>
              <a:rPr lang="en-US" sz="1800" dirty="0" smtClean="0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 smtClean="0"/>
              <a:t>No difference for BE but now VI is on an equal footing.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 smtClean="0"/>
              <a:t>Disadvantage of this is that if a finite TXOP limit is applied to BE, then it does not restrict BE as the first packet can still be exceedingly long</a:t>
            </a:r>
            <a:endParaRPr lang="en-US" sz="1800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 smtClean="0"/>
              <a:t>B – </a:t>
            </a:r>
            <a:r>
              <a:rPr lang="en-US" sz="1800" b="1" dirty="0" smtClean="0"/>
              <a:t>A TXOP limit of 0 indicates “aggregation not allowed”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 smtClean="0"/>
              <a:t>Disadvantage is that this restricts BE to be inefficient.  </a:t>
            </a:r>
            <a:r>
              <a:rPr lang="en-US" sz="1800" dirty="0" smtClean="0">
                <a:solidFill>
                  <a:schemeClr val="accent2"/>
                </a:solidFill>
              </a:rPr>
              <a:t>And probably liability issue, and doesn’t help for low PHY rates (e.g. 1 Mbps)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i="1" dirty="0" smtClean="0"/>
              <a:t>Note: A 1Mbps 1500B packet is about 13ms in duration (restricted to 10ms)</a:t>
            </a:r>
            <a:endParaRPr lang="en-US" i="1" dirty="0" smtClean="0">
              <a:solidFill>
                <a:schemeClr val="accent2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828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Packet Times – VI 1316B, AES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15" y="1295400"/>
            <a:ext cx="5346700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15" y="2667000"/>
            <a:ext cx="8272463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897" y="3998914"/>
            <a:ext cx="8497887" cy="163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410200"/>
            <a:ext cx="7553325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897" y="5093493"/>
            <a:ext cx="158750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966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Discussion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Suggest using following criteria to select the TXOP Limit</a:t>
            </a:r>
            <a:endParaRPr lang="en-US" sz="1600" dirty="0" smtClean="0"/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Long enough to allow real efficiency improvement for non-aggregated packets (11a/g)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Not too long so as make packets very long (~10ms) on retries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Note that an A-MPDUs can be (re) assembled to fit the limit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Also can be re assembled for ‘re-tries’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Limit for a single MPDU at lowest PHY Rate should not exceed 10ms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Except for video at 1Mbps, this does not happen (see slide)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i="1" dirty="0" smtClean="0">
                <a:solidFill>
                  <a:schemeClr val="tx1"/>
                </a:solidFill>
              </a:rPr>
              <a:t>{What happens if a retry from 2Mbps to 1Mbps, can it be sent? Different subject}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8K  A-MSDUs results in 5.036ms duration at 13Mbps, and 9.964ms at 6.5Mbps </a:t>
            </a:r>
            <a:r>
              <a:rPr lang="en-US" sz="1600" i="1" dirty="0" smtClean="0">
                <a:solidFill>
                  <a:schemeClr val="tx1"/>
                </a:solidFill>
              </a:rPr>
              <a:t>(phew!)</a:t>
            </a:r>
          </a:p>
          <a:p>
            <a:pPr>
              <a:buFont typeface="Arial" charset="0"/>
              <a:buNone/>
            </a:pPr>
            <a:r>
              <a:rPr lang="en-US" sz="1600" b="1" dirty="0" smtClean="0">
                <a:solidFill>
                  <a:schemeClr val="tx1"/>
                </a:solidFill>
              </a:rPr>
              <a:t>For Video (1316B packets)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64k A-MPDU provides for 42 MPDUs and at 130Mbps is 4.108ms.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This seems like a reasonable candidate. 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Alternative is to stay with 3.008ms, this allows 33 MPDUs in the A-MPDU at 130Mbps.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Another alternative is to allow only one A-MPDU at AC_VI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503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400" dirty="0" smtClean="0"/>
              <a:t>Proposed TXOP Limits BE, BK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62896"/>
            <a:ext cx="8593138" cy="5137903"/>
          </a:xfrm>
        </p:spPr>
        <p:txBody>
          <a:bodyPr/>
          <a:lstStyle/>
          <a:p>
            <a:pPr marL="304800" indent="-304800">
              <a:lnSpc>
                <a:spcPct val="80000"/>
              </a:lnSpc>
              <a:buFont typeface="Arial" charset="0"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Options:</a:t>
            </a:r>
          </a:p>
          <a:p>
            <a:pPr marL="304800" indent="-304800">
              <a:lnSpc>
                <a:spcPct val="80000"/>
              </a:lnSpc>
              <a:buFont typeface="Arial" charset="0"/>
              <a:buAutoNum type="arabicPeriod"/>
            </a:pPr>
            <a:r>
              <a:rPr lang="en-US" sz="2000" b="0" dirty="0" smtClean="0">
                <a:solidFill>
                  <a:schemeClr val="tx1"/>
                </a:solidFill>
              </a:rPr>
              <a:t>Make BE and BK same as VI, allow similar durations and rely on the priority to favor VI</a:t>
            </a:r>
          </a:p>
          <a:p>
            <a:pPr marL="304800" indent="-304800">
              <a:lnSpc>
                <a:spcPct val="80000"/>
              </a:lnSpc>
              <a:buFont typeface="Arial" charset="0"/>
              <a:buAutoNum type="arabicPeriod"/>
            </a:pPr>
            <a:r>
              <a:rPr lang="en-US" sz="2000" b="0" dirty="0" smtClean="0">
                <a:solidFill>
                  <a:schemeClr val="tx1"/>
                </a:solidFill>
              </a:rPr>
              <a:t>Make the limit half of VI, give VI a definite advantage while still allowing reasonable number of back-to-back packets at BE, e.g. 5 BE </a:t>
            </a:r>
            <a:r>
              <a:rPr lang="en-US" sz="2000" b="0" dirty="0" err="1" smtClean="0">
                <a:solidFill>
                  <a:schemeClr val="tx1"/>
                </a:solidFill>
              </a:rPr>
              <a:t>vs</a:t>
            </a:r>
            <a:r>
              <a:rPr lang="en-US" sz="2000" b="0" dirty="0" smtClean="0">
                <a:solidFill>
                  <a:schemeClr val="tx1"/>
                </a:solidFill>
              </a:rPr>
              <a:t> 10 VI</a:t>
            </a:r>
          </a:p>
          <a:p>
            <a:pPr marL="304800" indent="-304800">
              <a:lnSpc>
                <a:spcPct val="80000"/>
              </a:lnSpc>
              <a:buFont typeface="Arial" charset="0"/>
              <a:buNone/>
            </a:pPr>
            <a:r>
              <a:rPr lang="en-US" sz="2000" b="1" dirty="0" smtClean="0">
                <a:solidFill>
                  <a:schemeClr val="tx1"/>
                </a:solidFill>
              </a:rPr>
              <a:t>Propose the 50% rule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</a:p>
          <a:p>
            <a:pPr marL="304800" indent="-304800">
              <a:lnSpc>
                <a:spcPct val="80000"/>
              </a:lnSpc>
              <a:buFont typeface="Arial" charset="0"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11b</a:t>
            </a:r>
          </a:p>
          <a:p>
            <a:pPr marL="304800" indent="-304800">
              <a:lnSpc>
                <a:spcPct val="80000"/>
              </a:lnSpc>
            </a:pPr>
            <a:r>
              <a:rPr lang="en-US" sz="2000" b="0" dirty="0" smtClean="0">
                <a:solidFill>
                  <a:schemeClr val="tx1"/>
                </a:solidFill>
              </a:rPr>
              <a:t>The 6.016ms VI TXOP Limit allows 4 packets at 11Mbps</a:t>
            </a:r>
          </a:p>
          <a:p>
            <a:pPr marL="304800" indent="-304800">
              <a:lnSpc>
                <a:spcPct val="80000"/>
              </a:lnSpc>
            </a:pPr>
            <a:r>
              <a:rPr lang="en-US" sz="2000" b="0" dirty="0" smtClean="0">
                <a:solidFill>
                  <a:schemeClr val="tx1"/>
                </a:solidFill>
              </a:rPr>
              <a:t>Hence TXOP Limit set to 3.008ms for BE and BK, 2 packets at 11Mbp</a:t>
            </a:r>
          </a:p>
          <a:p>
            <a:pPr marL="304800" indent="-304800">
              <a:lnSpc>
                <a:spcPct val="80000"/>
              </a:lnSpc>
              <a:buFont typeface="Arial" charset="0"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11a/g</a:t>
            </a:r>
          </a:p>
          <a:p>
            <a:pPr marL="304800" indent="-304800">
              <a:lnSpc>
                <a:spcPct val="80000"/>
              </a:lnSpc>
            </a:pPr>
            <a:r>
              <a:rPr lang="en-US" sz="2000" b="0" dirty="0" smtClean="0">
                <a:solidFill>
                  <a:srgbClr val="FF0000"/>
                </a:solidFill>
              </a:rPr>
              <a:t>3.008ms VI TXOP </a:t>
            </a:r>
            <a:r>
              <a:rPr lang="en-US" sz="2000" b="0" dirty="0" smtClean="0">
                <a:solidFill>
                  <a:schemeClr val="tx1"/>
                </a:solidFill>
              </a:rPr>
              <a:t>Limit allows 10 packets at 54Mbps</a:t>
            </a:r>
          </a:p>
          <a:p>
            <a:pPr marL="304800" indent="-304800">
              <a:lnSpc>
                <a:spcPct val="80000"/>
              </a:lnSpc>
            </a:pPr>
            <a:r>
              <a:rPr lang="en-US" sz="2000" b="0" dirty="0" smtClean="0">
                <a:solidFill>
                  <a:schemeClr val="tx1"/>
                </a:solidFill>
              </a:rPr>
              <a:t>Hence TXOP Limit set to 1.504ms for BE and BK, 5 packets at 54Mbps.</a:t>
            </a:r>
          </a:p>
          <a:p>
            <a:pPr marL="304800" indent="-304800">
              <a:lnSpc>
                <a:spcPct val="80000"/>
              </a:lnSpc>
              <a:buFont typeface="Arial" charset="0"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11n</a:t>
            </a:r>
          </a:p>
          <a:p>
            <a:pPr marL="304800" indent="-304800">
              <a:lnSpc>
                <a:spcPct val="80000"/>
              </a:lnSpc>
            </a:pPr>
            <a:r>
              <a:rPr lang="en-US" sz="2000" b="0" dirty="0" smtClean="0">
                <a:solidFill>
                  <a:srgbClr val="FF0000"/>
                </a:solidFill>
              </a:rPr>
              <a:t>4.096ms (</a:t>
            </a:r>
            <a:r>
              <a:rPr lang="en-US" sz="1600" b="0" i="1" dirty="0" smtClean="0"/>
              <a:t>32us integer)</a:t>
            </a:r>
            <a:r>
              <a:rPr lang="en-US" sz="1600" b="0" dirty="0" smtClean="0">
                <a:solidFill>
                  <a:srgbClr val="FF0000"/>
                </a:solidFill>
              </a:rPr>
              <a:t> </a:t>
            </a:r>
            <a:r>
              <a:rPr lang="en-US" sz="2000" b="0" dirty="0" smtClean="0">
                <a:solidFill>
                  <a:srgbClr val="FF0000"/>
                </a:solidFill>
              </a:rPr>
              <a:t>VI TXOP </a:t>
            </a:r>
            <a:r>
              <a:rPr lang="en-US" sz="2000" b="0" dirty="0" smtClean="0">
                <a:solidFill>
                  <a:schemeClr val="tx1"/>
                </a:solidFill>
              </a:rPr>
              <a:t>Limit allows 42 packets at 130Mbps</a:t>
            </a:r>
          </a:p>
          <a:p>
            <a:pPr marL="304800" indent="-304800">
              <a:lnSpc>
                <a:spcPct val="80000"/>
              </a:lnSpc>
            </a:pPr>
            <a:r>
              <a:rPr lang="en-US" sz="2000" b="0" dirty="0" smtClean="0">
                <a:solidFill>
                  <a:schemeClr val="tx1"/>
                </a:solidFill>
              </a:rPr>
              <a:t>3.008ms VI TXOP Limit allows 33 packets at 130Mbps</a:t>
            </a:r>
          </a:p>
          <a:p>
            <a:pPr marL="304800" indent="-304800">
              <a:lnSpc>
                <a:spcPct val="80000"/>
              </a:lnSpc>
            </a:pPr>
            <a:r>
              <a:rPr lang="en-US" sz="2000" b="0" dirty="0" smtClean="0">
                <a:solidFill>
                  <a:schemeClr val="tx1"/>
                </a:solidFill>
              </a:rPr>
              <a:t>Hence TXOP Limit set to 2.064ms, or 1.504ms for BE and BK</a:t>
            </a:r>
          </a:p>
          <a:p>
            <a:pPr marL="0" indent="0">
              <a:lnSpc>
                <a:spcPct val="80000"/>
              </a:lnSpc>
              <a:buNone/>
            </a:pPr>
            <a:endParaRPr lang="en-US" sz="1600" b="0" i="1" dirty="0" smtClean="0">
              <a:solidFill>
                <a:schemeClr val="tx1"/>
              </a:solidFill>
            </a:endParaRP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3463925" y="3032166"/>
            <a:ext cx="410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9900"/>
                </a:solidFill>
              </a:rPr>
              <a:t>Could leave 11b alone, as very rarely used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7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Same TXOP Limits for 11a/g/n?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00150"/>
            <a:ext cx="8593138" cy="896938"/>
          </a:xfrm>
        </p:spPr>
        <p:txBody>
          <a:bodyPr/>
          <a:lstStyle/>
          <a:p>
            <a:r>
              <a:rPr lang="en-US" dirty="0" smtClean="0"/>
              <a:t>Use the proposed limits for 11n also for 11a/g</a:t>
            </a:r>
          </a:p>
          <a:p>
            <a:r>
              <a:rPr lang="en-US" dirty="0" smtClean="0"/>
              <a:t>4.096ms, compared to 3.008ms for AC_VI</a:t>
            </a:r>
          </a:p>
        </p:txBody>
      </p:sp>
      <p:graphicFrame>
        <p:nvGraphicFramePr>
          <p:cNvPr id="92164" name="Group 4"/>
          <p:cNvGraphicFramePr>
            <a:graphicFrameLocks noGrp="1"/>
          </p:cNvGraphicFramePr>
          <p:nvPr/>
        </p:nvGraphicFramePr>
        <p:xfrm>
          <a:off x="414338" y="2241550"/>
          <a:ext cx="8250237" cy="762001"/>
        </p:xfrm>
        <a:graphic>
          <a:graphicData uri="http://schemas.openxmlformats.org/drawingml/2006/table">
            <a:tbl>
              <a:tblPr/>
              <a:tblGrid>
                <a:gridCol w="1481137"/>
                <a:gridCol w="823913"/>
                <a:gridCol w="990600"/>
                <a:gridCol w="989012"/>
                <a:gridCol w="990600"/>
                <a:gridCol w="992188"/>
                <a:gridCol w="993775"/>
                <a:gridCol w="989012"/>
              </a:tblGrid>
              <a:tr h="392113">
                <a:tc>
                  <a:txBody>
                    <a:bodyPr/>
                    <a:lstStyle/>
                    <a:p>
                      <a:pPr marL="233363" marR="0" lvl="0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11a/g Rate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54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48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36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24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18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12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6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233363" marR="0" lvl="0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Packet + Ack, ms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276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380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536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696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1012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1964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193" name="Group 33"/>
          <p:cNvGraphicFramePr>
            <a:graphicFrameLocks noGrp="1"/>
          </p:cNvGraphicFramePr>
          <p:nvPr/>
        </p:nvGraphicFramePr>
        <p:xfrm>
          <a:off x="407988" y="2987675"/>
          <a:ext cx="8250237" cy="369888"/>
        </p:xfrm>
        <a:graphic>
          <a:graphicData uri="http://schemas.openxmlformats.org/drawingml/2006/table">
            <a:tbl>
              <a:tblPr/>
              <a:tblGrid>
                <a:gridCol w="1481137"/>
                <a:gridCol w="823913"/>
                <a:gridCol w="990600"/>
                <a:gridCol w="989012"/>
                <a:gridCol w="990600"/>
                <a:gridCol w="992188"/>
                <a:gridCol w="993775"/>
                <a:gridCol w="989012"/>
              </a:tblGrid>
              <a:tr h="369888">
                <a:tc>
                  <a:txBody>
                    <a:bodyPr/>
                    <a:lstStyle/>
                    <a:p>
                      <a:pPr marL="233363" marR="0" lvl="0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Pkts in 3008us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MS Mincho" pitchFamily="49" charset="-128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213" name="Group 53"/>
          <p:cNvGraphicFramePr>
            <a:graphicFrameLocks noGrp="1"/>
          </p:cNvGraphicFramePr>
          <p:nvPr/>
        </p:nvGraphicFramePr>
        <p:xfrm>
          <a:off x="392113" y="3568700"/>
          <a:ext cx="8250237" cy="762001"/>
        </p:xfrm>
        <a:graphic>
          <a:graphicData uri="http://schemas.openxmlformats.org/drawingml/2006/table">
            <a:tbl>
              <a:tblPr/>
              <a:tblGrid>
                <a:gridCol w="1481137"/>
                <a:gridCol w="823913"/>
                <a:gridCol w="990600"/>
                <a:gridCol w="989012"/>
                <a:gridCol w="990600"/>
                <a:gridCol w="992188"/>
                <a:gridCol w="993775"/>
                <a:gridCol w="989012"/>
              </a:tblGrid>
              <a:tr h="392113">
                <a:tc>
                  <a:txBody>
                    <a:bodyPr/>
                    <a:lstStyle/>
                    <a:p>
                      <a:pPr marL="233363" marR="0" lvl="0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11a/g Rate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54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48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36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24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18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12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6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233363" marR="0" lvl="0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Packet + Ack, ms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276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380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536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696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1012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1964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242" name="Group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603770"/>
              </p:ext>
            </p:extLst>
          </p:nvPr>
        </p:nvGraphicFramePr>
        <p:xfrm>
          <a:off x="385763" y="4314825"/>
          <a:ext cx="8250237" cy="369888"/>
        </p:xfrm>
        <a:graphic>
          <a:graphicData uri="http://schemas.openxmlformats.org/drawingml/2006/table">
            <a:tbl>
              <a:tblPr/>
              <a:tblGrid>
                <a:gridCol w="1481137"/>
                <a:gridCol w="823913"/>
                <a:gridCol w="990600"/>
                <a:gridCol w="989012"/>
                <a:gridCol w="990600"/>
                <a:gridCol w="992188"/>
                <a:gridCol w="993775"/>
                <a:gridCol w="989012"/>
              </a:tblGrid>
              <a:tr h="369888">
                <a:tc>
                  <a:txBody>
                    <a:bodyPr/>
                    <a:lstStyle/>
                    <a:p>
                      <a:pPr marL="233363" marR="0" lvl="0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Pkts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 in 4096us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MS Mincho" pitchFamily="49" charset="-128"/>
                          <a:cs typeface="Times New Roman" pitchFamily="18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263" name="Text Box 103"/>
          <p:cNvSpPr txBox="1">
            <a:spLocks noChangeArrowheads="1"/>
          </p:cNvSpPr>
          <p:nvPr/>
        </p:nvSpPr>
        <p:spPr bwMode="auto">
          <a:xfrm>
            <a:off x="300038" y="4953000"/>
            <a:ext cx="83375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600" dirty="0"/>
              <a:t>Suggest that single set of limits will work </a:t>
            </a:r>
          </a:p>
          <a:p>
            <a:pPr>
              <a:buFontTx/>
              <a:buChar char="•"/>
            </a:pPr>
            <a:r>
              <a:rPr lang="en-US" sz="1600" dirty="0" smtClean="0"/>
              <a:t>Using 4.096ms </a:t>
            </a:r>
            <a:r>
              <a:rPr lang="en-US" sz="1600" dirty="0"/>
              <a:t>does allow full 64k aggregation at 130Mbps.  </a:t>
            </a:r>
            <a:br>
              <a:rPr lang="en-US" sz="1600" dirty="0"/>
            </a:br>
            <a:r>
              <a:rPr lang="en-US" sz="1600" dirty="0"/>
              <a:t>           Could go higher as A-MPDUs can be re-assembled on </a:t>
            </a:r>
            <a:r>
              <a:rPr lang="en-US" sz="1600" dirty="0" smtClean="0"/>
              <a:t>re-tries</a:t>
            </a:r>
            <a:endParaRPr lang="en-US" sz="1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2987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76837</TotalTime>
  <Words>1127</Words>
  <Application>Microsoft Office PowerPoint</Application>
  <PresentationFormat>On-screen Show (4:3)</PresentationFormat>
  <Paragraphs>248</Paragraphs>
  <Slides>13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Default Design</vt:lpstr>
      <vt:lpstr>Document</vt:lpstr>
      <vt:lpstr>802.11mc  TXOP Limits</vt:lpstr>
      <vt:lpstr>Abstract</vt:lpstr>
      <vt:lpstr>Background</vt:lpstr>
      <vt:lpstr>Why TXOP Limit?</vt:lpstr>
      <vt:lpstr>Problem with A-MPDUs  and TXOP Limit</vt:lpstr>
      <vt:lpstr>Packet Times – VI 1316B, AES</vt:lpstr>
      <vt:lpstr>Discussion</vt:lpstr>
      <vt:lpstr>Proposed TXOP Limits BE, BK</vt:lpstr>
      <vt:lpstr>Same TXOP Limits for 11a/g/n?</vt:lpstr>
      <vt:lpstr>VO considerations</vt:lpstr>
      <vt:lpstr>Proposal 11a/b/g/n BSS</vt:lpstr>
      <vt:lpstr>Discussion</vt:lpstr>
      <vt:lpstr>Proposal 11a/b/g/n BSS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Graham Smith</cp:lastModifiedBy>
  <cp:revision>1382</cp:revision>
  <cp:lastPrinted>1998-02-10T13:28:06Z</cp:lastPrinted>
  <dcterms:created xsi:type="dcterms:W3CDTF">1998-02-10T13:07:52Z</dcterms:created>
  <dcterms:modified xsi:type="dcterms:W3CDTF">2013-10-11T22:09:26Z</dcterms:modified>
</cp:coreProperties>
</file>