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43" r:id="rId2"/>
  </p:sldMasterIdLst>
  <p:notesMasterIdLst>
    <p:notesMasterId r:id="rId15"/>
  </p:notesMasterIdLst>
  <p:handoutMasterIdLst>
    <p:handoutMasterId r:id="rId16"/>
  </p:handoutMasterIdLst>
  <p:sldIdLst>
    <p:sldId id="368" r:id="rId3"/>
    <p:sldId id="347" r:id="rId4"/>
    <p:sldId id="369" r:id="rId5"/>
    <p:sldId id="362" r:id="rId6"/>
    <p:sldId id="321" r:id="rId7"/>
    <p:sldId id="366" r:id="rId8"/>
    <p:sldId id="358" r:id="rId9"/>
    <p:sldId id="361" r:id="rId10"/>
    <p:sldId id="359" r:id="rId11"/>
    <p:sldId id="365" r:id="rId12"/>
    <p:sldId id="363" r:id="rId13"/>
    <p:sldId id="36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1602" y="-1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824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34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802.11-12/1454r5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35306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15 March 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8956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61 418 656587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722993" y="3619505"/>
            <a:ext cx="3173107" cy="3483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Preferred n</a:t>
            </a:r>
            <a:r>
              <a:rPr lang="en-AU" sz="1600" b="1" dirty="0" smtClean="0">
                <a:ea typeface="ＭＳ Ｐゴシック" pitchFamily="34" charset="-128"/>
              </a:rPr>
              <a:t>ormal </a:t>
            </a:r>
            <a:r>
              <a:rPr lang="en-AU" sz="1600" b="1" dirty="0" smtClean="0">
                <a:ea typeface="ＭＳ Ｐゴシック" pitchFamily="34" charset="-128"/>
              </a:rPr>
              <a:t>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late commenting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comment resolution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voting rights are desired then an SC6 NB delegate is encouraged to obtain </a:t>
            </a:r>
            <a:r>
              <a:rPr lang="en-AU" dirty="0" smtClean="0"/>
              <a:t>individual voting </a:t>
            </a:r>
            <a:r>
              <a:rPr lang="en-AU" dirty="0" smtClean="0"/>
              <a:t>rights by joining a WG or Sponsor ballot pool:</a:t>
            </a:r>
          </a:p>
          <a:p>
            <a:pPr lvl="1"/>
            <a:r>
              <a:rPr lang="en-AU" dirty="0" smtClean="0"/>
              <a:t>For WG ballots, a </a:t>
            </a:r>
            <a:r>
              <a:rPr lang="en-AU" dirty="0" smtClean="0"/>
              <a:t>voting member </a:t>
            </a:r>
            <a:r>
              <a:rPr lang="en-AU" dirty="0" smtClean="0"/>
              <a:t>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</a:t>
            </a:r>
            <a:r>
              <a:rPr lang="en-AU" dirty="0" smtClean="0"/>
              <a:t>while paying any meeting fees &amp; travel expenses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-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participation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SC6 &amp; IEEE 802 decided in Sept 2012 to expand the scope of their relationship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dirty="0" smtClean="0"/>
              <a:t>SC6 and IEEE 802 have been exchanging information for more than 20 years, and IEEE 802 have submitted some of its standards for ratification </a:t>
            </a:r>
            <a:r>
              <a:rPr lang="en-GB" dirty="0"/>
              <a:t>by </a:t>
            </a:r>
            <a:r>
              <a:rPr lang="en-GB" dirty="0" smtClean="0"/>
              <a:t>ISO/IEC/JTC1</a:t>
            </a:r>
            <a:endParaRPr lang="en-GB" dirty="0" smtClean="0"/>
          </a:p>
          <a:p>
            <a:r>
              <a:rPr lang="en-GB" dirty="0" smtClean="0"/>
              <a:t>During the SC6 meeting held in Sep 2012, IEEE 802 outlined a plan to expand the range of 802 standards being submitted to SC6.</a:t>
            </a:r>
          </a:p>
          <a:p>
            <a:r>
              <a:rPr lang="en-AU" dirty="0" smtClean="0"/>
              <a:t>SC6 subsequently:</a:t>
            </a:r>
          </a:p>
          <a:p>
            <a:pPr lvl="1"/>
            <a:r>
              <a:rPr lang="en-US" dirty="0" smtClean="0"/>
              <a:t>Decided to allocate </a:t>
            </a:r>
            <a:r>
              <a:rPr lang="en-US" dirty="0"/>
              <a:t>conditional responsibility </a:t>
            </a:r>
            <a:r>
              <a:rPr lang="en-US" dirty="0" smtClean="0"/>
              <a:t>for all IOS/IEC </a:t>
            </a:r>
            <a:r>
              <a:rPr lang="en-US" dirty="0"/>
              <a:t>8802 revision processes to </a:t>
            </a:r>
            <a:r>
              <a:rPr lang="en-US" dirty="0" smtClean="0"/>
              <a:t>the relevant IEEE </a:t>
            </a:r>
            <a:r>
              <a:rPr lang="en-US" dirty="0"/>
              <a:t>802 </a:t>
            </a:r>
            <a:r>
              <a:rPr lang="en-US" dirty="0" smtClean="0"/>
              <a:t>WG’s</a:t>
            </a:r>
          </a:p>
          <a:p>
            <a:pPr lvl="1"/>
            <a:r>
              <a:rPr lang="en-US" dirty="0" smtClean="0"/>
              <a:t>Invited </a:t>
            </a:r>
            <a:r>
              <a:rPr lang="en-US" dirty="0"/>
              <a:t>IEEE 802 to participate in an ongoing exchange on items of </a:t>
            </a:r>
            <a:r>
              <a:rPr lang="en-US" dirty="0" smtClean="0"/>
              <a:t>mutual interest</a:t>
            </a:r>
          </a:p>
          <a:p>
            <a:r>
              <a:rPr lang="en-US" dirty="0" smtClean="0"/>
              <a:t>This presentation documents </a:t>
            </a:r>
            <a:r>
              <a:rPr lang="en-AU" dirty="0" smtClean="0"/>
              <a:t>IEEE 802’s proposal:</a:t>
            </a:r>
          </a:p>
          <a:p>
            <a:pPr lvl="1"/>
            <a:r>
              <a:rPr lang="en-US" dirty="0"/>
              <a:t>In response to the SC6 invitation for an ongoing exchange on items of mutual interest</a:t>
            </a:r>
          </a:p>
          <a:p>
            <a:pPr lvl="1"/>
            <a:r>
              <a:rPr lang="en-AU" dirty="0" smtClean="0"/>
              <a:t>To satisfy the conditions enabling IEEE 802 to take </a:t>
            </a:r>
            <a:r>
              <a:rPr lang="en-US" dirty="0"/>
              <a:t>responsibility for all </a:t>
            </a:r>
            <a:r>
              <a:rPr lang="en-US" dirty="0" smtClean="0"/>
              <a:t>ISO/IEC </a:t>
            </a:r>
            <a:r>
              <a:rPr lang="en-US" dirty="0"/>
              <a:t>8802 revision </a:t>
            </a:r>
            <a:r>
              <a:rPr lang="en-US" dirty="0" smtClean="0"/>
              <a:t>processes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Executive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SC6 invited IEEE 802 to participate in an ongoing exchange on items of mutual interest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September 2012 SC6 meeting  </a:t>
            </a:r>
            <a:r>
              <a:rPr lang="en-US" dirty="0" smtClean="0"/>
              <a:t>SC6 invited IEEE 802 to expand the ongoing exchange of information to include new work items</a:t>
            </a:r>
            <a:endParaRPr lang="en-GB" dirty="0" smtClean="0"/>
          </a:p>
          <a:p>
            <a:r>
              <a:rPr lang="en-GB" dirty="0" smtClean="0"/>
              <a:t>Resolution (Res 6.1.12 - </a:t>
            </a:r>
            <a:r>
              <a:rPr lang="en-US" dirty="0" smtClean="0"/>
              <a:t>Information exchange between IEEE 802 &amp; SC6) is as follows</a:t>
            </a:r>
          </a:p>
          <a:p>
            <a:pPr lvl="1"/>
            <a:r>
              <a:rPr lang="en-US" i="1" dirty="0" smtClean="0"/>
              <a:t>SC 6 invites the IEEE 802 WG’s to exchange information about new work items that are within the scope of SC 6 &amp; the respective IEEE 802 WG for information &amp; potential coordination.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invitation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/>
              <a:t>SC6 </a:t>
            </a:r>
            <a:r>
              <a:rPr lang="en-US" dirty="0" smtClean="0"/>
              <a:t>allocated </a:t>
            </a:r>
            <a:r>
              <a:rPr lang="en-US" dirty="0"/>
              <a:t>conditional responsibility for 8802 revision processes to IEEE 802 WG’s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</a:t>
            </a:r>
            <a:r>
              <a:rPr lang="en-US" dirty="0" smtClean="0"/>
              <a:t>ISO/IEC/IEEE </a:t>
            </a:r>
            <a:r>
              <a:rPr lang="en-US" dirty="0" smtClean="0"/>
              <a:t>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Working Group 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dirty="0" smtClean="0"/>
              <a:t>Similar resolutions were agreed by SC6 with respect to any future ratified </a:t>
            </a:r>
            <a:r>
              <a:rPr lang="en-US" dirty="0" smtClean="0"/>
              <a:t>ISO/IEC/IEEE </a:t>
            </a:r>
            <a:r>
              <a:rPr lang="en-US" dirty="0" smtClean="0"/>
              <a:t>8802-1 or </a:t>
            </a:r>
            <a:r>
              <a:rPr lang="en-US" dirty="0" smtClean="0"/>
              <a:t>ISO/IEC/IEEE </a:t>
            </a:r>
            <a:r>
              <a:rPr lang="en-US" dirty="0" smtClean="0"/>
              <a:t>8802-3 standards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– responsibility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decision 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0302" y="3733799"/>
            <a:ext cx="8223161" cy="2209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1401652"/>
            <a:ext cx="2743200" cy="45430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5894"/>
            <a:ext cx="5194926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0302" y="1828800"/>
            <a:ext cx="8223161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now proposing 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18288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802 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3701603"/>
            <a:ext cx="2743200" cy="2241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</a:t>
            </a:r>
            <a:r>
              <a:rPr lang="en-US" sz="1600" dirty="0" smtClean="0"/>
              <a:t>ISO/IEC/IEEE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8288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98537" y="3733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 - proposal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– status reports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encourages SC6 NBs to use the extensive public information about its activities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information about IEEE 802 WG activities is available on publicly accessible websites</a:t>
            </a:r>
          </a:p>
          <a:p>
            <a:r>
              <a:rPr lang="en-US" dirty="0" smtClean="0"/>
              <a:t>In particular, information about  IEEE 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 </a:t>
            </a:r>
            <a:r>
              <a:rPr lang="en-US" dirty="0" smtClean="0"/>
              <a:t>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 smtClean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Draft standards are retained in a protected area</a:t>
            </a:r>
            <a:r>
              <a:rPr lang="en-US" dirty="0"/>
              <a:t>, however, IEEE 802 </a:t>
            </a:r>
            <a:r>
              <a:rPr lang="en-US" dirty="0" smtClean="0"/>
              <a:t>will liaise </a:t>
            </a:r>
            <a:r>
              <a:rPr lang="en-US" dirty="0"/>
              <a:t>to SC6 </a:t>
            </a:r>
            <a:r>
              <a:rPr lang="en-US" dirty="0" smtClean="0"/>
              <a:t>drafts </a:t>
            </a:r>
            <a:r>
              <a:rPr lang="en-US" dirty="0"/>
              <a:t>of standards </a:t>
            </a:r>
            <a:r>
              <a:rPr lang="en-US" dirty="0" smtClean="0"/>
              <a:t>that </a:t>
            </a:r>
            <a:r>
              <a:rPr lang="en-US" dirty="0"/>
              <a:t>we are planning to later submit to ISO/IEC for ratification under the PSDO </a:t>
            </a:r>
            <a:r>
              <a:rPr lang="en-US" dirty="0" smtClean="0"/>
              <a:t>agreement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exchange –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public info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/>
              <a:t>Drafts </a:t>
            </a:r>
            <a:r>
              <a:rPr lang="en-US" dirty="0" smtClean="0"/>
              <a:t>of standards or amendments that are planned to be submitted to ISO/IEC for ratification under the PSDO </a:t>
            </a:r>
            <a:r>
              <a:rPr lang="en-US" dirty="0" smtClean="0"/>
              <a:t>be regularly </a:t>
            </a:r>
            <a:r>
              <a:rPr lang="en-US" dirty="0" smtClean="0"/>
              <a:t>liaised to SC6 in parallel to Working Group Letter Ballots </a:t>
            </a:r>
            <a:r>
              <a:rPr lang="en-US" dirty="0" smtClean="0"/>
              <a:t>and/or </a:t>
            </a:r>
            <a:r>
              <a:rPr lang="en-US" dirty="0" smtClean="0"/>
              <a:t>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condition -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1536</Words>
  <Application>Microsoft Office PowerPoint</Application>
  <PresentationFormat>On-screen Show (4:3)</PresentationFormat>
  <Paragraphs>149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SC6 &amp; IEEE 802 decided in Sept 2012 to expand the scope of their relationship</vt:lpstr>
      <vt:lpstr>SC6 invited IEEE 802 to participate in an ongoing exchange on items of mutual interest</vt:lpstr>
      <vt:lpstr>SC6 allocated conditional responsibility for 8802 revision processes to IEEE 802 WG’s</vt:lpstr>
      <vt:lpstr>IEEE 802 is now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Andrew Myles (amyles)</cp:lastModifiedBy>
  <cp:revision>187</cp:revision>
  <dcterms:created xsi:type="dcterms:W3CDTF">2009-12-29T14:27:24Z</dcterms:created>
  <dcterms:modified xsi:type="dcterms:W3CDTF">2013-03-19T21:12:32Z</dcterms:modified>
</cp:coreProperties>
</file>