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1614" y="-1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3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802.11-12/1454r4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15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8956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Times New Roman"/>
                        </a:rPr>
                        <a:t>+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61 418 656587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191000" y="3615521"/>
            <a:ext cx="2705100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voting rights are desired then an SC6 NB delegate is encouraged to obtain voting rights by joining a WG or Sponsor ballot pool:</a:t>
            </a:r>
          </a:p>
          <a:p>
            <a:pPr lvl="1"/>
            <a:r>
              <a:rPr lang="en-AU" dirty="0" smtClean="0"/>
              <a:t>For WG ballots, a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(may require payment of meeting fee)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SO/IEC/JTC1</a:t>
            </a:r>
            <a:endParaRPr lang="en-GB" dirty="0" smtClean="0"/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IOS/IEC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all IOS/IEC 8802 revision </a:t>
            </a:r>
            <a:r>
              <a:rPr lang="en-US" dirty="0" smtClean="0"/>
              <a:t>processes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  <a:endParaRPr lang="en-US" i="1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ISO/IEC 8802-1 or ISO/IEC 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</a:t>
            </a:r>
            <a:r>
              <a:rPr lang="en-AU" dirty="0" smtClean="0"/>
              <a:t>now </a:t>
            </a:r>
            <a:r>
              <a:rPr lang="en-AU" dirty="0" smtClean="0"/>
              <a:t>proposing </a:t>
            </a:r>
            <a:r>
              <a:rPr lang="en-AU" dirty="0" smtClean="0"/>
              <a:t>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802 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Draft standards are retained in a protected area</a:t>
            </a:r>
            <a:r>
              <a:rPr lang="en-US" dirty="0"/>
              <a:t>, however, IEEE 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planning to later submit to ISO/IEC for ratification under the PSDO </a:t>
            </a:r>
            <a:r>
              <a:rPr lang="en-US" dirty="0" smtClean="0"/>
              <a:t>agreement</a:t>
            </a:r>
            <a:endParaRPr 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All drafts of standards or amendments that are planned to be submitted to ISO/IEC for ratification under the PSDO be liaised to SC6 in parallel to Working Group Letter Ballots &amp;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</TotalTime>
  <Words>1532</Words>
  <Application>Microsoft Office PowerPoint</Application>
  <PresentationFormat>On-screen Show (4:3)</PresentationFormat>
  <Paragraphs>149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Andrew Myles (amyles)</cp:lastModifiedBy>
  <cp:revision>181</cp:revision>
  <dcterms:created xsi:type="dcterms:W3CDTF">2009-12-29T14:27:24Z</dcterms:created>
  <dcterms:modified xsi:type="dcterms:W3CDTF">2013-03-15T04:44:30Z</dcterms:modified>
</cp:coreProperties>
</file>