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62" r:id="rId4"/>
    <p:sldId id="265" r:id="rId5"/>
    <p:sldId id="267" r:id="rId6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497" autoAdjust="0"/>
  </p:normalViewPr>
  <p:slideViewPr>
    <p:cSldViewPr snapToGrid="0" snapToObjects="1">
      <p:cViewPr>
        <p:scale>
          <a:sx n="100" d="100"/>
          <a:sy n="100" d="100"/>
        </p:scale>
        <p:origin x="-1744" y="-25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802.11-12/1447r0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December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68104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802.11-12/1447r0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December 2012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849717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802.11-12/1447r0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December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802.11-12/1447r0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December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802.11-12/1447r0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December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802.11-12/1447r0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December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December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 Technologies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Donald Eastlake, Huawei Technologies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December 2012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December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 Technologies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December 2012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 Technologies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December 2012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 Technologies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December 2012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 Technologies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December 2012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 Technologies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December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 Technologies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December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 Technologies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December 2012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Donald Eastlake, Huawei Technologies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11-12/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1447r1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December 2012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Donald Eastlake, Huawei Technologies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Divide and Conquer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2013-01-13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Group 3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51668943"/>
              </p:ext>
            </p:extLst>
          </p:nvPr>
        </p:nvGraphicFramePr>
        <p:xfrm>
          <a:off x="685800" y="2438400"/>
          <a:ext cx="7772400" cy="1066801"/>
        </p:xfrm>
        <a:graphic>
          <a:graphicData uri="http://schemas.openxmlformats.org/drawingml/2006/table">
            <a:tbl>
              <a:tblPr/>
              <a:tblGrid>
                <a:gridCol w="1701800"/>
                <a:gridCol w="1406525"/>
                <a:gridCol w="1387475"/>
                <a:gridCol w="1600200"/>
                <a:gridCol w="1676400"/>
              </a:tblGrid>
              <a:tr h="3444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Address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Affiliations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Phone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Email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231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600" b="0">
                          <a:effectLst/>
                          <a:latin typeface="Times New Roman"/>
                          <a:ea typeface="Times New Roman"/>
                        </a:rPr>
                        <a:t>Donald Eastlake</a:t>
                      </a:r>
                      <a:endParaRPr lang="en-US" sz="2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600" b="0" dirty="0">
                          <a:effectLst/>
                          <a:latin typeface="Times New Roman"/>
                          <a:ea typeface="Times New Roman"/>
                        </a:rPr>
                        <a:t>Huawei Technologies</a:t>
                      </a:r>
                      <a:endParaRPr lang="en-US" sz="2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400" b="0">
                          <a:effectLst/>
                          <a:latin typeface="Times New Roman"/>
                          <a:ea typeface="Times New Roman"/>
                        </a:rPr>
                        <a:t>155 Beaver Street, Milford, MA 01757 USA</a:t>
                      </a:r>
                      <a:endParaRPr lang="en-US" sz="2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600" b="0">
                          <a:effectLst/>
                          <a:latin typeface="Times New Roman"/>
                          <a:ea typeface="Times New Roman"/>
                        </a:rPr>
                        <a:t>+1-508-333-2270</a:t>
                      </a:r>
                      <a:endParaRPr lang="en-US" sz="2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400" b="0" dirty="0">
                          <a:effectLst/>
                          <a:latin typeface="Times New Roman"/>
                          <a:ea typeface="Times New Roman"/>
                        </a:rPr>
                        <a:t>d3e3e3@gmail.com</a:t>
                      </a:r>
                      <a:endParaRPr lang="en-US" sz="3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December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Donald Eastlake, Huawei Technologies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I believe the the 802.11 General Link problem can be divided into three relatively independent sub-problems. Various combinations of the solutions to these sub-problems can be considered.</a:t>
            </a:r>
            <a:endParaRPr lang="en-GB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December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032500" y="6475413"/>
            <a:ext cx="2509838" cy="180975"/>
          </a:xfrm>
        </p:spPr>
        <p:txBody>
          <a:bodyPr/>
          <a:lstStyle/>
          <a:p>
            <a:r>
              <a:rPr lang="en-GB" dirty="0" smtClean="0"/>
              <a:t>Donald Eastlake, Huawei Technologies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Divide and Conquer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I believe the the 802.11 General Link problem can be divided into three relatively independent sub-problems. Various combinations of the solutions to these sub-problems can be considered.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Locus of Control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Reporting to Rest of Network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Addressing Formats and the Reflection Problem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December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032500" y="6475413"/>
            <a:ext cx="2509838" cy="180975"/>
          </a:xfrm>
        </p:spPr>
        <p:txBody>
          <a:bodyPr/>
          <a:lstStyle/>
          <a:p>
            <a:r>
              <a:rPr lang="en-GB" dirty="0" smtClean="0"/>
              <a:t>Donald Eastlake, Huawei Technologies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Divide and Conquer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89100"/>
            <a:ext cx="7772400" cy="44069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 smtClean="0"/>
              <a:t>Locus of Control in an Infrastructure BSS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Distributed among all STAs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Mostly at the AP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Reporting to Rest of Network – What does it look like?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Set of point-to-point links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A </a:t>
            </a:r>
            <a:r>
              <a:rPr lang="en-GB" dirty="0"/>
              <a:t>v</a:t>
            </a:r>
            <a:r>
              <a:rPr lang="en-GB" dirty="0" smtClean="0"/>
              <a:t>irtual </a:t>
            </a:r>
            <a:r>
              <a:rPr lang="en-GB" dirty="0" smtClean="0"/>
              <a:t>bridge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(</a:t>
            </a:r>
            <a:r>
              <a:rPr lang="en-GB" dirty="0" err="1" smtClean="0"/>
              <a:t>irtual</a:t>
            </a:r>
            <a:r>
              <a:rPr lang="en-GB" dirty="0" smtClean="0"/>
              <a:t> link – no support?)</a:t>
            </a:r>
            <a:endParaRPr lang="en-GB" dirty="0" smtClean="0"/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Addressing Formats and the Reflection Problem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4 Address format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802.11n aggregated frames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err="1" smtClean="0"/>
              <a:t>vPort</a:t>
            </a:r>
            <a:r>
              <a:rPr lang="en-GB" dirty="0" smtClean="0"/>
              <a:t> solution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(Other ?)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060645628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Proposals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December 2012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Donald Eastlake, Huawei Technologies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06B781AF-4CCF-49B0-A572-DE54FBE5D942}" type="slidenum">
              <a:rPr lang="en-GB" smtClean="0"/>
              <a:pPr/>
              <a:t>5</a:t>
            </a:fld>
            <a:endParaRPr lang="en-GB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3731453"/>
              </p:ext>
            </p:extLst>
          </p:nvPr>
        </p:nvGraphicFramePr>
        <p:xfrm>
          <a:off x="430645" y="1338060"/>
          <a:ext cx="8243555" cy="3226406"/>
        </p:xfrm>
        <a:graphic>
          <a:graphicData uri="http://schemas.openxmlformats.org/drawingml/2006/table">
            <a:tbl>
              <a:tblPr/>
              <a:tblGrid>
                <a:gridCol w="471055"/>
                <a:gridCol w="1549024"/>
                <a:gridCol w="1326315"/>
                <a:gridCol w="1469148"/>
                <a:gridCol w="1326315"/>
                <a:gridCol w="1571172"/>
                <a:gridCol w="530526"/>
              </a:tblGrid>
              <a:tr h="415322">
                <a:tc>
                  <a:txBody>
                    <a:bodyPr/>
                    <a:lstStyle/>
                    <a:p>
                      <a:pPr algn="l" fontAlgn="b"/>
                      <a:endParaRPr lang="en-US" sz="2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0405" marR="20405" marT="204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0405" marR="20405" marT="204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0405" marR="20405" marT="204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0405" marR="20405" marT="204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0405" marR="20405" marT="204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0405" marR="20405" marT="204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0405" marR="20405" marT="204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5322">
                <a:tc>
                  <a:txBody>
                    <a:bodyPr/>
                    <a:lstStyle/>
                    <a:p>
                      <a:pPr algn="l" fontAlgn="b"/>
                      <a:endParaRPr lang="en-US" sz="2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0405" marR="20405" marT="204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0405" marR="20405" marT="2040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Distributed Control</a:t>
                      </a:r>
                    </a:p>
                  </a:txBody>
                  <a:tcPr marL="20405" marR="20405" marT="2040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Centralized Control</a:t>
                      </a:r>
                    </a:p>
                  </a:txBody>
                  <a:tcPr marL="20405" marR="20405" marT="2040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2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0405" marR="20405" marT="2040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8502">
                <a:tc>
                  <a:txBody>
                    <a:bodyPr/>
                    <a:lstStyle/>
                    <a:p>
                      <a:pPr algn="l" fontAlgn="b"/>
                      <a:endParaRPr lang="en-US" sz="2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0405" marR="20405" marT="204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0405" marR="20405" marT="2040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P2P</a:t>
                      </a:r>
                    </a:p>
                  </a:txBody>
                  <a:tcPr marL="20405" marR="20405" marT="2040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vBridge</a:t>
                      </a:r>
                    </a:p>
                  </a:txBody>
                  <a:tcPr marL="20405" marR="20405" marT="2040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P2P</a:t>
                      </a:r>
                    </a:p>
                  </a:txBody>
                  <a:tcPr marL="20405" marR="20405" marT="2040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vBridge</a:t>
                      </a:r>
                    </a:p>
                  </a:txBody>
                  <a:tcPr marL="20405" marR="20405" marT="2040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0405" marR="20405" marT="2040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8502">
                <a:tc>
                  <a:txBody>
                    <a:bodyPr/>
                    <a:lstStyle/>
                    <a:p>
                      <a:pPr algn="l" fontAlgn="b"/>
                      <a:endParaRPr lang="en-US" sz="2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0405" marR="20405" marT="204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 Address</a:t>
                      </a:r>
                    </a:p>
                  </a:txBody>
                  <a:tcPr marL="20405" marR="20405" marT="2040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0405" marR="20405" marT="2040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0405" marR="20405" marT="2040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0405" marR="20405" marT="2040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0405" marR="20405" marT="2040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0405" marR="20405" marT="2040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8502">
                <a:tc>
                  <a:txBody>
                    <a:bodyPr/>
                    <a:lstStyle/>
                    <a:p>
                      <a:pPr algn="l" fontAlgn="b"/>
                      <a:endParaRPr lang="en-US" sz="2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0405" marR="20405" marT="204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Aggregated</a:t>
                      </a:r>
                      <a:r>
                        <a:rPr lang="en-US" sz="2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Frames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0405" marR="20405" marT="2040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0405" marR="20405" marT="2040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0405" marR="20405" marT="2040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0405" marR="20405" marT="2040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0405" marR="20405" marT="2040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0405" marR="20405" marT="2040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8502">
                <a:tc>
                  <a:txBody>
                    <a:bodyPr/>
                    <a:lstStyle/>
                    <a:p>
                      <a:pPr algn="l" fontAlgn="b"/>
                      <a:endParaRPr lang="en-US" sz="2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0405" marR="20405" marT="204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vPort</a:t>
                      </a:r>
                    </a:p>
                  </a:txBody>
                  <a:tcPr marL="20405" marR="20405" marT="2040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0405" marR="20405" marT="2040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0405" marR="20405" marT="2040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0405" marR="20405" marT="2040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0405" marR="20405" marT="2040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0405" marR="20405" marT="2040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5322">
                <a:tc>
                  <a:txBody>
                    <a:bodyPr/>
                    <a:lstStyle/>
                    <a:p>
                      <a:pPr algn="l" fontAlgn="b"/>
                      <a:endParaRPr lang="en-US" sz="2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0405" marR="20405" marT="204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0405" marR="20405" marT="2040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0405" marR="20405" marT="2040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0405" marR="20405" marT="2040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0405" marR="20405" marT="2040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0405" marR="20405" marT="2040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0405" marR="20405" marT="204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7" name="Right Triangle 6"/>
          <p:cNvSpPr/>
          <p:nvPr/>
        </p:nvSpPr>
        <p:spPr bwMode="auto">
          <a:xfrm rot="16200000">
            <a:off x="2904882" y="3287272"/>
            <a:ext cx="428517" cy="1296144"/>
          </a:xfrm>
          <a:prstGeom prst="rtTriangl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Right Triangle 7"/>
          <p:cNvSpPr/>
          <p:nvPr/>
        </p:nvSpPr>
        <p:spPr bwMode="auto">
          <a:xfrm rot="16200000" flipH="1">
            <a:off x="7139831" y="3151409"/>
            <a:ext cx="428518" cy="1584837"/>
          </a:xfrm>
          <a:prstGeom prst="rtTriangle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054100" y="4457700"/>
            <a:ext cx="1429667" cy="4826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1054100" y="5092700"/>
            <a:ext cx="1429667" cy="4826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1054100" y="5702300"/>
            <a:ext cx="1429667" cy="482600"/>
          </a:xfrm>
          <a:prstGeom prst="rect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571735" y="4302003"/>
            <a:ext cx="5884878" cy="1892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0000"/>
                </a:solidFill>
              </a:rPr>
              <a:t>= Each STA does bridge control and infrastructure BSS appears to be a set of P2P links. 802.1 </a:t>
            </a:r>
            <a:r>
              <a:rPr lang="en-US" sz="1600" dirty="0" err="1" smtClean="0">
                <a:solidFill>
                  <a:srgbClr val="000000"/>
                </a:solidFill>
              </a:rPr>
              <a:t>Doc:http</a:t>
            </a:r>
            <a:r>
              <a:rPr lang="en-US" sz="1600" dirty="0" smtClean="0">
                <a:solidFill>
                  <a:srgbClr val="000000"/>
                </a:solidFill>
              </a:rPr>
              <a:t>: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smtClean="0">
                <a:solidFill>
                  <a:srgbClr val="000000"/>
                </a:solidFill>
              </a:rPr>
              <a:t>new</a:t>
            </a:r>
            <a:r>
              <a:rPr lang="en-US" sz="1600" dirty="0">
                <a:solidFill>
                  <a:srgbClr val="000000"/>
                </a:solidFill>
              </a:rPr>
              <a:t>-nfinn-11-medium-choice-0812- v04.pdf </a:t>
            </a:r>
            <a:endParaRPr lang="en-US" sz="1600" dirty="0" smtClean="0">
              <a:solidFill>
                <a:srgbClr val="000000"/>
              </a:solidFill>
            </a:endParaRPr>
          </a:p>
          <a:p>
            <a:endParaRPr lang="en-US" sz="1000" dirty="0" smtClean="0">
              <a:solidFill>
                <a:srgbClr val="000000"/>
              </a:solidFill>
            </a:endParaRPr>
          </a:p>
          <a:p>
            <a:r>
              <a:rPr lang="en-US" sz="1600" dirty="0" smtClean="0">
                <a:solidFill>
                  <a:srgbClr val="000000"/>
                </a:solidFill>
              </a:rPr>
              <a:t>= </a:t>
            </a:r>
            <a:r>
              <a:rPr lang="en-US" sz="1600" dirty="0" err="1" smtClean="0">
                <a:solidFill>
                  <a:srgbClr val="000000"/>
                </a:solidFill>
              </a:rPr>
              <a:t>vPort</a:t>
            </a:r>
            <a:r>
              <a:rPr lang="en-US" sz="1600" dirty="0" smtClean="0">
                <a:solidFill>
                  <a:srgbClr val="000000"/>
                </a:solidFill>
              </a:rPr>
              <a:t>. 11-12/1449</a:t>
            </a:r>
            <a:endParaRPr lang="en-US" sz="1100" dirty="0" smtClean="0">
              <a:solidFill>
                <a:srgbClr val="000000"/>
              </a:solidFill>
            </a:endParaRPr>
          </a:p>
          <a:p>
            <a:endParaRPr lang="en-US" sz="1100" dirty="0" smtClean="0">
              <a:solidFill>
                <a:srgbClr val="000000"/>
              </a:solidFill>
            </a:endParaRPr>
          </a:p>
          <a:p>
            <a:r>
              <a:rPr lang="en-US" sz="1600" dirty="0" smtClean="0">
                <a:solidFill>
                  <a:srgbClr val="000000"/>
                </a:solidFill>
              </a:rPr>
              <a:t>= Most control at AP and infrastructure BSS appears to be a single virtual bridge. 11-12/1232</a:t>
            </a:r>
            <a:endParaRPr lang="en-US" sz="1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81819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802-11-submission.potx</Template>
  <TotalTime>2446</TotalTime>
  <Words>389</Words>
  <Application>Microsoft Macintosh PowerPoint</Application>
  <PresentationFormat>On-screen Show (4:3)</PresentationFormat>
  <Paragraphs>91</Paragraphs>
  <Slides>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802-11-submission</vt:lpstr>
      <vt:lpstr>Divide and Conquer</vt:lpstr>
      <vt:lpstr>Abstract</vt:lpstr>
      <vt:lpstr>Divide and Conquer</vt:lpstr>
      <vt:lpstr>Divide and Conquer</vt:lpstr>
      <vt:lpstr>Current Proposals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Divide and Conquer</dc:title>
  <dc:subject/>
  <dc:creator>Donald Eastlake</dc:creator>
  <cp:keywords/>
  <dc:description/>
  <cp:lastModifiedBy>Donald Eastlake III</cp:lastModifiedBy>
  <cp:revision>29</cp:revision>
  <cp:lastPrinted>1601-01-01T00:00:00Z</cp:lastPrinted>
  <dcterms:created xsi:type="dcterms:W3CDTF">2010-02-15T12:38:41Z</dcterms:created>
  <dcterms:modified xsi:type="dcterms:W3CDTF">2013-01-14T17:13:01Z</dcterms:modified>
  <cp:category/>
</cp:coreProperties>
</file>