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73" r:id="rId4"/>
    <p:sldId id="293" r:id="rId5"/>
    <p:sldId id="291" r:id="rId6"/>
    <p:sldId id="292" r:id="rId7"/>
    <p:sldId id="286" r:id="rId8"/>
    <p:sldId id="295" r:id="rId9"/>
    <p:sldId id="288" r:id="rId10"/>
    <p:sldId id="289" r:id="rId11"/>
    <p:sldId id="290" r:id="rId12"/>
    <p:sldId id="285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396" autoAdjust="0"/>
    <p:restoredTop sz="86369" autoAdjust="0"/>
  </p:normalViewPr>
  <p:slideViewPr>
    <p:cSldViewPr>
      <p:cViewPr>
        <p:scale>
          <a:sx n="80" d="100"/>
          <a:sy n="80" d="100"/>
        </p:scale>
        <p:origin x="-684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661" y="9001125"/>
            <a:ext cx="2035814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162" indent="-339162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3787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6004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58220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0437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2653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52E95CC2-05CD-4847-8086-1FBADA5EACC0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6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400"/>
              <a:t>January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661" y="9001125"/>
            <a:ext cx="2035814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162" indent="-339162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3787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6004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58220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0437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2653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4852" indent="-282635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0541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2758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4974" indent="-226108" defTabSz="929556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87191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39407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1624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3840" indent="-226108" defTabSz="92955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7B7588FD-2736-4386-A2C7-D41690B56597}" type="slidenum">
              <a:rPr lang="en-US" sz="120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6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802.11-12/1444r2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sz="2800" dirty="0" smtClean="0"/>
              <a:t>The IEEE 802.11 WG is asked to consider a motion to approved the submission of amendments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IEEE 802 JTC1 SC recommendation needs to be affirmed by the IEEE 802.11 WG</a:t>
            </a:r>
          </a:p>
          <a:p>
            <a:r>
              <a:rPr lang="en-AU" dirty="0" smtClean="0"/>
              <a:t>The IEEE 802 Chair has asked that the recommendation also be considered by IEEE 802 </a:t>
            </a:r>
            <a:r>
              <a:rPr lang="en-AU" dirty="0" err="1" smtClean="0"/>
              <a:t>ExCom</a:t>
            </a:r>
            <a:r>
              <a:rPr lang="en-AU" dirty="0" smtClean="0"/>
              <a:t> (probably in March)</a:t>
            </a:r>
          </a:p>
          <a:p>
            <a:r>
              <a:rPr lang="en-AU" dirty="0" smtClean="0"/>
              <a:t>Proposed motion for WG:  (Next slide)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JTC1 Motion on 802.11/</a:t>
            </a:r>
            <a:r>
              <a:rPr lang="en-GB" dirty="0" err="1" smtClean="0"/>
              <a:t>aa</a:t>
            </a:r>
            <a:r>
              <a:rPr lang="en-GB" dirty="0" smtClean="0"/>
              <a:t>/ad/</a:t>
            </a:r>
            <a:r>
              <a:rPr lang="en-GB" dirty="0" err="1" smtClean="0"/>
              <a:t>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AU" i="1" dirty="0" smtClean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802.11 WG affirms the IEEE 802 JTC1 SC recommendation that IEEE 802.11aa, IEEE 802.11ae and IEEE 802.11ad be submitted to ISO/IEC JTC1 for ratification under the PSDO </a:t>
            </a:r>
            <a:r>
              <a:rPr lang="en-AU" i="1" dirty="0" smtClean="0"/>
              <a:t>process</a:t>
            </a:r>
            <a:endParaRPr lang="en-AU" dirty="0"/>
          </a:p>
          <a:p>
            <a:r>
              <a:rPr lang="en-AU" dirty="0" smtClean="0"/>
              <a:t>Moved: Andrew Myles on behalf of JTC1 SC</a:t>
            </a:r>
          </a:p>
          <a:p>
            <a:r>
              <a:rPr lang="en-AU" dirty="0" smtClean="0"/>
              <a:t>Seconded</a:t>
            </a:r>
            <a:r>
              <a:rPr lang="en-AU" dirty="0" smtClean="0"/>
              <a:t>: Ian Sherlock</a:t>
            </a:r>
            <a:endParaRPr lang="en-AU" dirty="0" smtClean="0"/>
          </a:p>
          <a:p>
            <a:r>
              <a:rPr lang="en-AU" smtClean="0"/>
              <a:t>Result</a:t>
            </a:r>
            <a:r>
              <a:rPr lang="en-AU" smtClean="0"/>
              <a:t>: 70,0,0 - passes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In the SC (similar motion)		</a:t>
            </a:r>
            <a:endParaRPr lang="en-AU" dirty="0"/>
          </a:p>
          <a:p>
            <a:pPr lvl="1"/>
            <a:r>
              <a:rPr lang="en-AU" dirty="0" smtClean="0"/>
              <a:t>Moved</a:t>
            </a:r>
            <a:r>
              <a:rPr lang="en-AU" dirty="0"/>
              <a:t>: Donald Eastlake, Seconded: Ian </a:t>
            </a:r>
            <a:r>
              <a:rPr lang="en-AU" dirty="0" smtClean="0"/>
              <a:t>Sherlock</a:t>
            </a:r>
          </a:p>
          <a:p>
            <a:pPr lvl="1"/>
            <a:r>
              <a:rPr lang="en-AU" dirty="0" smtClean="0"/>
              <a:t>Result: 7,0,3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Jan 2013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TGak</a:t>
            </a:r>
            <a:r>
              <a:rPr lang="en-US" b="1" dirty="0" smtClean="0"/>
              <a:t> Officers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entury Schoolbook"/>
                <a:cs typeface="Century Schoolbook"/>
              </a:rPr>
              <a:t>At its first session Monday AM1, 802.11ak made the following Officer determinations:</a:t>
            </a:r>
          </a:p>
          <a:p>
            <a:r>
              <a:rPr lang="en-US" dirty="0" smtClean="0">
                <a:latin typeface="Century Schoolbook"/>
                <a:cs typeface="Century Schoolbook"/>
              </a:rPr>
              <a:t>Chair: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Recommend Donald Eastlake, 3</a:t>
            </a:r>
            <a:r>
              <a:rPr lang="en-US" baseline="30000" dirty="0" smtClean="0">
                <a:latin typeface="Century Schoolbook"/>
                <a:cs typeface="Century Schoolbook"/>
              </a:rPr>
              <a:t>rd</a:t>
            </a:r>
            <a:r>
              <a:rPr lang="en-US" dirty="0" smtClean="0">
                <a:latin typeface="Century Schoolbook"/>
                <a:cs typeface="Century Schoolbook"/>
              </a:rPr>
              <a:t> (Huawei) to the WG.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Vote: 34-</a:t>
            </a:r>
            <a:r>
              <a:rPr lang="en-US" smtClean="0">
                <a:latin typeface="Century Schoolbook"/>
                <a:cs typeface="Century Schoolbook"/>
              </a:rPr>
              <a:t>0-1</a:t>
            </a:r>
            <a:endParaRPr lang="en-US" dirty="0" smtClean="0">
              <a:latin typeface="Century Schoolbook"/>
              <a:cs typeface="Century Schoolbook"/>
            </a:endParaRPr>
          </a:p>
          <a:p>
            <a:r>
              <a:rPr lang="en-US" dirty="0" smtClean="0">
                <a:latin typeface="Century Schoolbook"/>
                <a:cs typeface="Century Schoolbook"/>
              </a:rPr>
              <a:t>Secretary: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Recommend ZHUANG Yan (Huawei) to the WG.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By acclamation</a:t>
            </a:r>
          </a:p>
          <a:p>
            <a:r>
              <a:rPr lang="en-US" dirty="0" smtClean="0">
                <a:latin typeface="Century Schoolbook"/>
                <a:cs typeface="Century Schoolbook"/>
              </a:rPr>
              <a:t>Technical Editor and Vice Chair(s):</a:t>
            </a:r>
          </a:p>
          <a:p>
            <a:pPr lvl="1"/>
            <a:r>
              <a:rPr lang="en-US" dirty="0" smtClean="0">
                <a:latin typeface="Century Schoolbook"/>
                <a:cs typeface="Century Schoolbook"/>
              </a:rPr>
              <a:t>Not needed at this time</a:t>
            </a:r>
          </a:p>
          <a:p>
            <a:pPr lvl="2"/>
            <a:r>
              <a:rPr lang="en-US" dirty="0" smtClean="0">
                <a:latin typeface="Century Schoolbook"/>
                <a:cs typeface="Century Schoolbook"/>
              </a:rPr>
              <a:t>By unanimous consent</a:t>
            </a:r>
            <a:endParaRPr lang="en-US" dirty="0"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11301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4D46ED87-435B-44C1-8547-2EB42CAFF03E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January 2013</a:t>
            </a:r>
            <a:br>
              <a:rPr lang="en-US" smtClean="0"/>
            </a:br>
            <a:r>
              <a:rPr lang="en-US" sz="2400" b="0" smtClean="0"/>
              <a:t>Officer Recommendations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495800"/>
          </a:xfrm>
        </p:spPr>
        <p:txBody>
          <a:bodyPr lIns="91440" tIns="45720" rIns="91440" bIns="45720"/>
          <a:lstStyle/>
          <a:p>
            <a:r>
              <a:rPr lang="en-GB" smtClean="0"/>
              <a:t>Chair</a:t>
            </a:r>
          </a:p>
          <a:p>
            <a:pPr lvl="1"/>
            <a:r>
              <a:rPr lang="en-GB" smtClean="0"/>
              <a:t>One nominee (Stephen McCann - RIM)</a:t>
            </a:r>
          </a:p>
          <a:p>
            <a:pPr lvl="1"/>
            <a:r>
              <a:rPr lang="en-GB" smtClean="0"/>
              <a:t>Vote Results:  For: 32,    Against: 0,    Abstain: 0</a:t>
            </a:r>
          </a:p>
          <a:p>
            <a:r>
              <a:rPr lang="en-GB" smtClean="0"/>
              <a:t>Vice-chair</a:t>
            </a:r>
          </a:p>
          <a:p>
            <a:pPr lvl="1"/>
            <a:r>
              <a:rPr lang="en-GB" smtClean="0"/>
              <a:t>Two nominees (Yunsong Yang – Huawei, Dwight Smith - Motorola Mobility)</a:t>
            </a:r>
          </a:p>
          <a:p>
            <a:pPr lvl="1"/>
            <a:r>
              <a:rPr lang="en-GB" smtClean="0"/>
              <a:t>Question was then raised regarding whether there could be a need for two Vice-Chairs.</a:t>
            </a:r>
          </a:p>
          <a:p>
            <a:pPr lvl="1"/>
            <a:r>
              <a:rPr lang="en-GB" smtClean="0"/>
              <a:t>Strawpoll Results: For: 18,   Against: 0,   Abstain: 18 </a:t>
            </a:r>
          </a:p>
          <a:p>
            <a:pPr lvl="1"/>
            <a:r>
              <a:rPr lang="en-GB" smtClean="0"/>
              <a:t>The chair decided this as sufficient indication for acceptance of 2 vice-chairs.</a:t>
            </a:r>
          </a:p>
          <a:p>
            <a:pPr lvl="1"/>
            <a:r>
              <a:rPr lang="en-GB" smtClean="0"/>
              <a:t>Two nominations accepted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1597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800" smtClean="0"/>
              <a:t>January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 smtClean="0"/>
              <a:t>Slide </a:t>
            </a:r>
            <a:fld id="{B44C4DDC-2409-453F-9B97-528442635D96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802.11aq – January 2013</a:t>
            </a:r>
            <a:br>
              <a:rPr lang="en-US" smtClean="0"/>
            </a:br>
            <a:r>
              <a:rPr lang="en-US" sz="2400" b="0" smtClean="0"/>
              <a:t>Officer Recommendations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3962400"/>
          </a:xfrm>
        </p:spPr>
        <p:txBody>
          <a:bodyPr lIns="91440" tIns="45720" rIns="91440" bIns="45720"/>
          <a:lstStyle/>
          <a:p>
            <a:r>
              <a:rPr lang="en-GB" smtClean="0"/>
              <a:t>Technical Editor</a:t>
            </a:r>
          </a:p>
          <a:p>
            <a:pPr lvl="1"/>
            <a:r>
              <a:rPr lang="en-GB" smtClean="0"/>
              <a:t>One nominee (Dan Gal  - Alcatel-Lucent)</a:t>
            </a:r>
          </a:p>
          <a:p>
            <a:pPr lvl="1"/>
            <a:r>
              <a:rPr lang="en-GB" smtClean="0"/>
              <a:t>The group accepted the candidate by unanimous consent.</a:t>
            </a:r>
          </a:p>
          <a:p>
            <a:r>
              <a:rPr lang="en-GB" smtClean="0"/>
              <a:t>Secretary</a:t>
            </a:r>
          </a:p>
          <a:p>
            <a:pPr lvl="1"/>
            <a:r>
              <a:rPr lang="en-GB" smtClean="0"/>
              <a:t>There were no pre-meeting nominees.</a:t>
            </a:r>
          </a:p>
          <a:p>
            <a:pPr lvl="1"/>
            <a:r>
              <a:rPr lang="en-GB" smtClean="0"/>
              <a:t>Dwight Smith (Motorola Mobility) offered to continue handling minutes until another candidate wants to take over the role.</a:t>
            </a:r>
          </a:p>
          <a:p>
            <a:pPr lvl="1"/>
            <a:r>
              <a:rPr lang="en-GB" smtClean="0"/>
              <a:t>There was unanimous consent to having Dwight continue in this role.</a:t>
            </a:r>
          </a:p>
        </p:txBody>
      </p:sp>
    </p:spTree>
    <p:extLst>
      <p:ext uri="{BB962C8B-B14F-4D97-AF65-F5344CB8AC3E}">
        <p14:creationId xmlns:p14="http://schemas.microsoft.com/office/powerpoint/2010/main" val="40272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Recirculation Ballot Motion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Having approved comment resolutions for all of the comments received from LB190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D4.0 as contained in document 11-12/1277r10,</a:t>
            </a:r>
            <a:endParaRPr lang="en-CA" sz="2000" dirty="0" smtClean="0"/>
          </a:p>
          <a:p>
            <a:pPr lvl="0"/>
            <a:r>
              <a:rPr lang="en-US" sz="2000" dirty="0" smtClean="0"/>
              <a:t>Instruct the editor to prepare Draft D5.0 incorporating these resolutions and,</a:t>
            </a:r>
            <a:endParaRPr lang="en-CA" sz="2000" dirty="0" smtClean="0"/>
          </a:p>
          <a:p>
            <a:pPr lvl="0"/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D5.0 be forwarded to Sponsor Ballot?”</a:t>
            </a:r>
            <a:endParaRPr lang="en-CA" sz="2000" dirty="0" smtClean="0"/>
          </a:p>
          <a:p>
            <a:r>
              <a:rPr lang="en-US" sz="2000" dirty="0" smtClean="0"/>
              <a:t> </a:t>
            </a:r>
            <a:endParaRPr lang="en-CA" sz="2000" dirty="0" smtClean="0"/>
          </a:p>
          <a:p>
            <a:pPr lvl="0"/>
            <a:r>
              <a:rPr lang="en-GB" sz="2000" dirty="0" smtClean="0"/>
              <a:t>Moved by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GB" sz="2000" dirty="0" smtClean="0"/>
          </a:p>
          <a:p>
            <a:pPr marL="0" lvl="0" indent="0">
              <a:buNone/>
            </a:pPr>
            <a:endParaRPr lang="en-GB" sz="2000" dirty="0" smtClean="0"/>
          </a:p>
          <a:p>
            <a:pPr lvl="0"/>
            <a:r>
              <a:rPr lang="en-GB" sz="2000" dirty="0" smtClean="0"/>
              <a:t>Result</a:t>
            </a:r>
            <a:r>
              <a:rPr lang="en-GB" sz="2000" dirty="0" smtClean="0"/>
              <a:t>: 104,0,0 - passes</a:t>
            </a:r>
            <a:endParaRPr lang="en-CA" sz="2000" dirty="0" smtClean="0"/>
          </a:p>
          <a:p>
            <a:pPr lvl="0"/>
            <a:r>
              <a:rPr lang="en-GB" sz="1600" dirty="0" smtClean="0"/>
              <a:t>In </a:t>
            </a:r>
            <a:r>
              <a:rPr lang="en-GB" sz="1600" dirty="0" err="1" smtClean="0"/>
              <a:t>TGac</a:t>
            </a:r>
            <a:r>
              <a:rPr lang="en-GB" sz="1600" dirty="0" smtClean="0"/>
              <a:t>: Moved: </a:t>
            </a:r>
            <a:r>
              <a:rPr lang="en-GB" sz="1600" dirty="0" err="1" smtClean="0"/>
              <a:t>Eldad</a:t>
            </a:r>
            <a:r>
              <a:rPr lang="en-GB" sz="1600" dirty="0" smtClean="0"/>
              <a:t> </a:t>
            </a:r>
            <a:r>
              <a:rPr lang="en-GB" sz="1600" dirty="0" err="1" smtClean="0"/>
              <a:t>Perahia</a:t>
            </a:r>
            <a:r>
              <a:rPr lang="en-GB" sz="1600" dirty="0" smtClean="0"/>
              <a:t>,  Seconded: Robert Stacey, Result: 11,0,0 </a:t>
            </a:r>
            <a:r>
              <a:rPr lang="en-GB" sz="1600" dirty="0" smtClean="0"/>
              <a:t>–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9BBCA88-24E6-4855-972E-520D491F780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Recirculation Ballot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Having </a:t>
            </a:r>
            <a:r>
              <a:rPr lang="en-US" sz="2000" dirty="0" smtClean="0"/>
              <a:t>approved comment resolutions for all of the comments received from LB189 and the Comment Collection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D2.0 and D2.2 respectively, as contained in document 11-12/1017r29</a:t>
            </a:r>
          </a:p>
          <a:p>
            <a:r>
              <a:rPr lang="en-US" sz="2000" dirty="0" smtClean="0"/>
              <a:t>Instruct the editor to prepare Draft 3.0 incorporating these resolutions and,</a:t>
            </a:r>
          </a:p>
          <a:p>
            <a:r>
              <a:rPr lang="en-US" sz="2000" dirty="0" smtClean="0"/>
              <a:t>Approve a 15 day Working Group Recirculation Ballot, asking the question “Should P802.11af D3.0 be forwarded to Sponsor Ballot?”</a:t>
            </a:r>
          </a:p>
          <a:p>
            <a:r>
              <a:rPr lang="en-US" sz="2000" dirty="0" smtClean="0"/>
              <a:t> (as amended)</a:t>
            </a:r>
          </a:p>
          <a:p>
            <a:r>
              <a:rPr lang="en-GB" sz="2000" dirty="0" smtClean="0"/>
              <a:t>Moved by Rich Kennedy on behalf of </a:t>
            </a:r>
            <a:r>
              <a:rPr lang="en-GB" sz="2000" dirty="0" err="1" smtClean="0"/>
              <a:t>TGaf</a:t>
            </a:r>
            <a:endParaRPr lang="en-GB" sz="2000" dirty="0" smtClean="0"/>
          </a:p>
          <a:p>
            <a:r>
              <a:rPr lang="en-GB" sz="2000" dirty="0" smtClean="0"/>
              <a:t>Seconded: Stuart Kerry</a:t>
            </a:r>
          </a:p>
          <a:p>
            <a:r>
              <a:rPr lang="en-GB" sz="2000" dirty="0" smtClean="0"/>
              <a:t>Result: 100,0,0 - passes</a:t>
            </a:r>
            <a:endParaRPr lang="en-US" sz="2000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Yongho</a:t>
            </a:r>
            <a:r>
              <a:rPr lang="en-GB" sz="2000" dirty="0" smtClean="0"/>
              <a:t>  Seconded: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 Result: 11-0-0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The 802 JTC1 SC discussed whether to submit amendments in addition to revisions to ISO/IEC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IEEE 802.11-2012 was just approved by ISO/IEC JTC1 as ISO/IEC 8802-11:2012 under the PSDO</a:t>
            </a:r>
          </a:p>
          <a:p>
            <a:r>
              <a:rPr lang="en-AU" sz="2000" dirty="0" smtClean="0"/>
              <a:t>On Tues PM1 the IEEE 802 JTC1 SC discussed whether to also submit amendments for ratification, in addition to revisions</a:t>
            </a:r>
          </a:p>
          <a:p>
            <a:r>
              <a:rPr lang="en-AU" sz="2000" dirty="0" smtClean="0"/>
              <a:t>Discussion indicated it made sense to submit amendments as well because it reduces time between submissions, thus:</a:t>
            </a:r>
          </a:p>
          <a:p>
            <a:pPr lvl="1"/>
            <a:r>
              <a:rPr lang="en-AU" sz="1800" dirty="0"/>
              <a:t>M</a:t>
            </a:r>
            <a:r>
              <a:rPr lang="en-AU" sz="1800" dirty="0" smtClean="0"/>
              <a:t>aintaining an on going relationship with SC6</a:t>
            </a:r>
          </a:p>
          <a:p>
            <a:pPr lvl="1"/>
            <a:r>
              <a:rPr lang="en-AU" sz="1800" dirty="0" smtClean="0"/>
              <a:t>Minimising risk from not having all approved amendments ratified as “international” standards</a:t>
            </a:r>
          </a:p>
          <a:p>
            <a:r>
              <a:rPr lang="en-AU" sz="2000" dirty="0" smtClean="0"/>
              <a:t>A motion was approved 7/0/3</a:t>
            </a:r>
            <a:endParaRPr lang="en-AU" sz="2000" dirty="0"/>
          </a:p>
          <a:p>
            <a:pPr lvl="1"/>
            <a:r>
              <a:rPr lang="en-AU" sz="1800" i="1" dirty="0"/>
              <a:t>The IEEE 802 JTC1 SC recommends to the IEEE 802.11 WG that IEEE 802.11aa/ad/</a:t>
            </a:r>
            <a:r>
              <a:rPr lang="en-AU" sz="1800" i="1" dirty="0" err="1"/>
              <a:t>ae</a:t>
            </a:r>
            <a:r>
              <a:rPr lang="en-AU" sz="1800" i="1" dirty="0"/>
              <a:t> be submitted to ISO/IEC JTC1 for ratification under the PSDO process</a:t>
            </a:r>
          </a:p>
          <a:p>
            <a:pPr lvl="1"/>
            <a:r>
              <a:rPr lang="en-AU" sz="1800" dirty="0"/>
              <a:t>Moved: </a:t>
            </a:r>
            <a:r>
              <a:rPr lang="en-AU" sz="1800" dirty="0" smtClean="0"/>
              <a:t>Donald Eastlake, Seconded</a:t>
            </a:r>
            <a:r>
              <a:rPr lang="en-AU" sz="1800" dirty="0"/>
              <a:t>: Ian </a:t>
            </a:r>
            <a:r>
              <a:rPr lang="en-AU" sz="1800" dirty="0" smtClean="0"/>
              <a:t>Sherlock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75745</TotalTime>
  <Words>771</Words>
  <Application>Microsoft Office PowerPoint</Application>
  <PresentationFormat>On-screen Show (4:3)</PresentationFormat>
  <Paragraphs>124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Document</vt:lpstr>
      <vt:lpstr>802.11 Jan 2013 Motions</vt:lpstr>
      <vt:lpstr>Abstract</vt:lpstr>
      <vt:lpstr>Wednesday</vt:lpstr>
      <vt:lpstr>TGak Officers</vt:lpstr>
      <vt:lpstr>IEEE 802.11aq – January 2013 Officer Recommendations</vt:lpstr>
      <vt:lpstr>IEEE 802.11aq – January 2013 Officer Recommendations</vt:lpstr>
      <vt:lpstr>TGac Recirculation Ballot Motion</vt:lpstr>
      <vt:lpstr>TGaf Recirculation Ballot Motion</vt:lpstr>
      <vt:lpstr>The 802 JTC1 SC discussed whether to submit amendments in addition to revisions to ISO/IEC</vt:lpstr>
      <vt:lpstr>The IEEE 802.11 WG is asked to consider a motion to approved the submission of amendments to ISO/IEC</vt:lpstr>
      <vt:lpstr>JTC1 Motion on 802.11/aa/ad/ae</vt:lpstr>
      <vt:lpstr>Friday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1320</cp:revision>
  <cp:lastPrinted>1998-02-10T13:28:06Z</cp:lastPrinted>
  <dcterms:created xsi:type="dcterms:W3CDTF">1998-02-10T13:07:52Z</dcterms:created>
  <dcterms:modified xsi:type="dcterms:W3CDTF">2013-01-16T20:12:31Z</dcterms:modified>
</cp:coreProperties>
</file>