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3" r:id="rId4"/>
    <p:sldId id="286" r:id="rId5"/>
    <p:sldId id="287" r:id="rId6"/>
    <p:sldId id="288" r:id="rId7"/>
    <p:sldId id="289" r:id="rId8"/>
    <p:sldId id="290" r:id="rId9"/>
    <p:sldId id="285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9" autoAdjust="0"/>
  </p:normalViewPr>
  <p:slideViewPr>
    <p:cSldViewPr>
      <p:cViewPr>
        <p:scale>
          <a:sx n="80" d="100"/>
          <a:sy n="80" d="100"/>
        </p:scale>
        <p:origin x="-55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8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802.11-12/1444r0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Jan 2013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Recirculation Ballot Motion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Having approved comment resolutions for all of the comments received from LB190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D4.0 as contained in document 11-12/1277r10,</a:t>
            </a:r>
            <a:endParaRPr lang="en-CA" sz="2000" dirty="0" smtClean="0"/>
          </a:p>
          <a:p>
            <a:pPr lvl="0"/>
            <a:r>
              <a:rPr lang="en-US" sz="2000" dirty="0" smtClean="0"/>
              <a:t>Instruct the editor to prepare Draft D5.0 incorporating these resolutions and,</a:t>
            </a:r>
            <a:endParaRPr lang="en-CA" sz="2000" dirty="0" smtClean="0"/>
          </a:p>
          <a:p>
            <a:pPr lvl="0"/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D5.0 be forwarded to Sponsor Ballot?”</a:t>
            </a:r>
            <a:endParaRPr lang="en-CA" sz="2000" dirty="0" smtClean="0"/>
          </a:p>
          <a:p>
            <a:r>
              <a:rPr lang="en-US" sz="2000" dirty="0" smtClean="0"/>
              <a:t> </a:t>
            </a:r>
            <a:endParaRPr lang="en-CA" sz="2000" dirty="0" smtClean="0"/>
          </a:p>
          <a:p>
            <a:pPr lvl="0"/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GB" sz="2000" dirty="0" smtClean="0"/>
          </a:p>
          <a:p>
            <a:pPr lvl="0"/>
            <a:r>
              <a:rPr lang="en-GB" sz="2000" dirty="0" smtClean="0"/>
              <a:t>Second:</a:t>
            </a:r>
          </a:p>
          <a:p>
            <a:pPr lvl="0"/>
            <a:r>
              <a:rPr lang="en-GB" sz="2000" smtClean="0"/>
              <a:t>Result:</a:t>
            </a:r>
            <a:endParaRPr lang="en-CA" sz="2000" dirty="0" smtClean="0"/>
          </a:p>
          <a:p>
            <a:pPr lvl="0"/>
            <a:r>
              <a:rPr lang="en-GB" sz="1600" dirty="0" smtClean="0"/>
              <a:t>In </a:t>
            </a:r>
            <a:r>
              <a:rPr lang="en-GB" sz="1600" dirty="0" err="1" smtClean="0"/>
              <a:t>TGac</a:t>
            </a:r>
            <a:r>
              <a:rPr lang="en-GB" sz="1600" dirty="0" smtClean="0"/>
              <a:t>: Moved: </a:t>
            </a:r>
            <a:r>
              <a:rPr lang="en-GB" sz="1600" dirty="0" err="1" smtClean="0"/>
              <a:t>Eldad</a:t>
            </a:r>
            <a:r>
              <a:rPr lang="en-GB" sz="1600" dirty="0" smtClean="0"/>
              <a:t> </a:t>
            </a:r>
            <a:r>
              <a:rPr lang="en-GB" sz="1600" dirty="0" err="1" smtClean="0"/>
              <a:t>Perahia</a:t>
            </a:r>
            <a:r>
              <a:rPr lang="en-GB" sz="1600" dirty="0" smtClean="0"/>
              <a:t>,  Seconded: Robert Stacey, Result: 11,0,0 - passes</a:t>
            </a:r>
            <a:endParaRPr lang="en-CA" sz="1600" dirty="0" smtClean="0"/>
          </a:p>
          <a:p>
            <a:endParaRPr lang="en-CA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9BBCA88-24E6-4855-972E-520D491F78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Recirculation Ballot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Having approved comment resolutions for all of the comments received from LB189 and the Comment Collection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D2.0 and D2.2 respectively, as contained in document 11-12/1017r29</a:t>
            </a:r>
          </a:p>
          <a:p>
            <a:r>
              <a:rPr lang="en-US" sz="2000" dirty="0" smtClean="0"/>
              <a:t>Instruct the editor to prepare Draft 3.0 incorporating these resolutions and,</a:t>
            </a:r>
          </a:p>
          <a:p>
            <a:r>
              <a:rPr lang="en-US" sz="2000" dirty="0" smtClean="0"/>
              <a:t>Approve a 14 day Working Group Recirculation Ballot, asking the question “Should P802.11af D3.0 be forwarded to Sponsor Ballot?”</a:t>
            </a:r>
          </a:p>
          <a:p>
            <a:r>
              <a:rPr lang="en-US" sz="2000" dirty="0" smtClean="0"/>
              <a:t> </a:t>
            </a:r>
          </a:p>
          <a:p>
            <a:r>
              <a:rPr lang="en-GB" sz="2000" dirty="0" smtClean="0"/>
              <a:t>Moved by Rich Kennedy on behalf of </a:t>
            </a:r>
            <a:r>
              <a:rPr lang="en-GB" sz="2000" dirty="0" err="1" smtClean="0"/>
              <a:t>TGaf</a:t>
            </a:r>
            <a:endParaRPr lang="en-US" sz="2000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Yongho</a:t>
            </a:r>
            <a:r>
              <a:rPr lang="en-GB" sz="2000" dirty="0" smtClean="0"/>
              <a:t>  Seconded: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 Result: 11-0-0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8DFFF00B-174E-4FD0-89C3-81E80D97826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18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The 802 JTC1 SC discussed whether to submit amendments in addition to revisions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IEEE 802.11-2012 was just approved by ISO/IEC JTC1 as ISO/IEC 8802-11:2012 under the PSDO</a:t>
            </a:r>
          </a:p>
          <a:p>
            <a:r>
              <a:rPr lang="en-AU" sz="2000" dirty="0" smtClean="0"/>
              <a:t>On Tues PM1 the IEEE 802 JTC1 SC discussed whether to also submit amendments for ratification, in addition to revisions</a:t>
            </a:r>
          </a:p>
          <a:p>
            <a:r>
              <a:rPr lang="en-AU" sz="2000" dirty="0" smtClean="0"/>
              <a:t>Discussion indicated it made sense to submit amendments as well because it reduces time between submissions, thus:</a:t>
            </a:r>
          </a:p>
          <a:p>
            <a:pPr lvl="1"/>
            <a:r>
              <a:rPr lang="en-AU" sz="1800" dirty="0"/>
              <a:t>M</a:t>
            </a:r>
            <a:r>
              <a:rPr lang="en-AU" sz="1800" dirty="0" smtClean="0"/>
              <a:t>aintaining an on going relationship with SC6</a:t>
            </a:r>
          </a:p>
          <a:p>
            <a:pPr lvl="1"/>
            <a:r>
              <a:rPr lang="en-AU" sz="1800" dirty="0" smtClean="0"/>
              <a:t>Minimising risk from not having all approved amendments ratified as “international” standards</a:t>
            </a:r>
          </a:p>
          <a:p>
            <a:r>
              <a:rPr lang="en-AU" sz="2000" dirty="0" smtClean="0"/>
              <a:t>A motion was approved 7/0/3</a:t>
            </a:r>
            <a:endParaRPr lang="en-AU" sz="2000" dirty="0"/>
          </a:p>
          <a:p>
            <a:pPr lvl="1"/>
            <a:r>
              <a:rPr lang="en-AU" sz="1800" i="1" dirty="0"/>
              <a:t>The IEEE 802 JTC1 SC recommends to the IEEE 802.11 WG that IEEE 802.11aa/ad/</a:t>
            </a:r>
            <a:r>
              <a:rPr lang="en-AU" sz="1800" i="1" dirty="0" err="1"/>
              <a:t>ae</a:t>
            </a:r>
            <a:r>
              <a:rPr lang="en-AU" sz="1800" i="1" dirty="0"/>
              <a:t> be submitted to ISO/IEC JTC1 for ratification under the PSDO process</a:t>
            </a:r>
          </a:p>
          <a:p>
            <a:pPr lvl="1"/>
            <a:r>
              <a:rPr lang="en-AU" sz="1800" dirty="0"/>
              <a:t>Moved: </a:t>
            </a:r>
            <a:r>
              <a:rPr lang="en-AU" sz="1800" dirty="0" smtClean="0"/>
              <a:t>Donald Eastlake, Seconded</a:t>
            </a:r>
            <a:r>
              <a:rPr lang="en-AU" sz="1800" dirty="0"/>
              <a:t>: Ian </a:t>
            </a:r>
            <a:r>
              <a:rPr lang="en-AU" sz="1800" dirty="0" smtClean="0"/>
              <a:t>Sherlock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sz="2800" dirty="0" smtClean="0"/>
              <a:t>The IEEE 802.11 WG is asked to consider a motion to approved the submission of amendments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IEEE 802 JTC1 SC recommendation needs to be affirmed by the IEEE 802.11 WG</a:t>
            </a:r>
          </a:p>
          <a:p>
            <a:r>
              <a:rPr lang="en-AU" dirty="0" smtClean="0"/>
              <a:t>The IEEE 802 Chair has asked that the recommendation also be considered by IEEE 802 </a:t>
            </a:r>
            <a:r>
              <a:rPr lang="en-AU" dirty="0" err="1" smtClean="0"/>
              <a:t>ExCom</a:t>
            </a:r>
            <a:r>
              <a:rPr lang="en-AU" dirty="0" smtClean="0"/>
              <a:t> (probably in March)</a:t>
            </a:r>
          </a:p>
          <a:p>
            <a:r>
              <a:rPr lang="en-AU" dirty="0" smtClean="0"/>
              <a:t>Proposed motion for WG:  (Next slide)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JTC1 Motion on 802.11/</a:t>
            </a:r>
            <a:r>
              <a:rPr lang="en-GB" dirty="0" err="1" smtClean="0"/>
              <a:t>aa</a:t>
            </a:r>
            <a:r>
              <a:rPr lang="en-GB" dirty="0" smtClean="0"/>
              <a:t>/ad/</a:t>
            </a:r>
            <a:r>
              <a:rPr lang="en-GB" dirty="0" err="1" smtClean="0"/>
              <a:t>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AU" i="1" dirty="0" smtClean="0"/>
              <a:t>The </a:t>
            </a:r>
            <a:r>
              <a:rPr lang="en-AU" i="1" dirty="0"/>
              <a:t>IEEEE 802.11 WG affirms the IEEE 802 JTC1 SC recommendation that IEEE 802.11aa, IEEE 802.11ae and IEEE 802.11ad be submitted to ISO/IEC JTC1 for ratification under the PSDO </a:t>
            </a:r>
            <a:r>
              <a:rPr lang="en-AU" i="1" dirty="0" smtClean="0"/>
              <a:t>process</a:t>
            </a:r>
            <a:endParaRPr lang="en-AU" dirty="0"/>
          </a:p>
          <a:p>
            <a:r>
              <a:rPr lang="en-AU" dirty="0" smtClean="0"/>
              <a:t>Moved: Andrew Myles on behalf of JTC1 SC</a:t>
            </a:r>
          </a:p>
          <a:p>
            <a:r>
              <a:rPr lang="en-AU" dirty="0" smtClean="0"/>
              <a:t>Seconded:</a:t>
            </a:r>
          </a:p>
          <a:p>
            <a:r>
              <a:rPr lang="en-AU" dirty="0" smtClean="0"/>
              <a:t>Result:</a:t>
            </a:r>
          </a:p>
          <a:p>
            <a:endParaRPr lang="en-AU" dirty="0" smtClean="0"/>
          </a:p>
          <a:p>
            <a:r>
              <a:rPr lang="en-AU" dirty="0" smtClean="0"/>
              <a:t>In the SC (similar motion)		</a:t>
            </a:r>
            <a:endParaRPr lang="en-AU" dirty="0"/>
          </a:p>
          <a:p>
            <a:pPr lvl="1"/>
            <a:r>
              <a:rPr lang="en-AU" dirty="0" smtClean="0"/>
              <a:t>Moved</a:t>
            </a:r>
            <a:r>
              <a:rPr lang="en-AU" dirty="0"/>
              <a:t>: Donald Eastlake, Seconded: Ian </a:t>
            </a:r>
            <a:r>
              <a:rPr lang="en-AU" dirty="0" smtClean="0"/>
              <a:t>Sherlock</a:t>
            </a:r>
          </a:p>
          <a:p>
            <a:pPr lvl="1"/>
            <a:r>
              <a:rPr lang="en-AU" dirty="0" smtClean="0"/>
              <a:t>Result: 7,0,3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2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75648</TotalTime>
  <Words>507</Words>
  <Application>Microsoft Office PowerPoint</Application>
  <PresentationFormat>On-screen Show (4:3)</PresentationFormat>
  <Paragraphs>79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802.11 Jan 2013 Motions</vt:lpstr>
      <vt:lpstr>Abstract</vt:lpstr>
      <vt:lpstr>Wednesday</vt:lpstr>
      <vt:lpstr>TGac Recirculation Ballot Motion</vt:lpstr>
      <vt:lpstr>TGaf Recirculation Ballot Motion</vt:lpstr>
      <vt:lpstr>The 802 JTC1 SC discussed whether to submit amendments in addition to revisions to ISO/IEC</vt:lpstr>
      <vt:lpstr>The IEEE 802.11 WG is asked to consider a motion to approved the submission of amendments to ISO/IEC</vt:lpstr>
      <vt:lpstr>JTC1 Motion on 802.11/aa/ad/ae</vt:lpstr>
      <vt:lpstr>Friday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1312</cp:revision>
  <cp:lastPrinted>1998-02-10T13:28:06Z</cp:lastPrinted>
  <dcterms:created xsi:type="dcterms:W3CDTF">1998-02-10T13:07:52Z</dcterms:created>
  <dcterms:modified xsi:type="dcterms:W3CDTF">2013-01-16T18:30:53Z</dcterms:modified>
</cp:coreProperties>
</file>