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Default Extension="doc" ContentType="application/msword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Default Extension="pict" ContentType="image/pict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57" r:id="rId3"/>
    <p:sldId id="265" r:id="rId4"/>
    <p:sldId id="274" r:id="rId5"/>
    <p:sldId id="266" r:id="rId6"/>
    <p:sldId id="271" r:id="rId7"/>
    <p:sldId id="272" r:id="rId8"/>
    <p:sldId id="275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-11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de-DE" smtClean="0"/>
              <a:t>doc.: IEEE 802.11-12/1442r2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de-DE" smtClean="0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de-DE"/>
              <a:t>Marc Emmelmann, Fraunhofer FOKUS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0234791-52F2-D747-A35B-7A4D7DC940F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de-DE" smtClean="0"/>
              <a:t>doc.: IEEE 802.11-12/1442r2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de-DE" smtClean="0"/>
              <a:t>Month Year</a:t>
            </a: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de-DE"/>
              <a:t>Marc Emmelmann, Fraunhofer FOKUS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4F512C2B-5232-8740-96EC-7865C5A51D3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de-DE" smtClean="0"/>
              <a:t>doc.: IEEE 802.11-12/1442r2</a:t>
            </a: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de-DE" smtClean="0"/>
              <a:t>Month Year</a:t>
            </a:r>
            <a:endParaRPr lang="en-US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de-DE"/>
              <a:t>Marc Emmelmann, Fraunhofer FOKUS</a:t>
            </a:r>
            <a:endParaRPr lang="en-US"/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41C2A739-5D07-5B46-9CAC-2F6713AB131B}" type="slidenum">
              <a:rPr lang="en-US"/>
              <a:pPr/>
              <a:t>1</a:t>
            </a:fld>
            <a:endParaRPr lang="en-US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de-DE" smtClean="0"/>
              <a:t>doc.: IEEE 802.11-12/1442r2</a:t>
            </a: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de-DE" smtClean="0"/>
              <a:t>Month Year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de-DE"/>
              <a:t>Marc Emmelmann, Fraunhofer FOKUS</a:t>
            </a:r>
            <a:endParaRPr lang="en-US"/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A38F8C22-151C-8F4D-8768-2C945C08DD38}" type="slidenum">
              <a:rPr lang="en-US"/>
              <a:pPr/>
              <a:t>2</a:t>
            </a:fld>
            <a:endParaRPr 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December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89A675-2BBB-1946-BB57-AFFBB7A3F96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December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75B1BB-DF0C-B04A-B2E2-499C87EFB35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December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6C40E-E1E8-5E40-86E2-771A001F23B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December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F5C29C-6A3E-2C45-8592-7BE999CCA48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December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5D802C7-88B1-5746-81C8-3149802B152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December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5BECF9A-069C-B244-B1A3-2CA0435B605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December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D3FA77-E90F-5D4E-83DE-0A0AB14A16C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December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4039FD0-AC09-E345-963E-A18D3E4217D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December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79F225-CFDF-D445-BFA7-023114C4CDB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December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79C1821-FFA3-484B-8EB5-BA6A330615E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December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DE5A58-80BB-F147-92FB-D1DEA33A52F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de-DE" smtClean="0"/>
              <a:t>December 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9DB0158-D13D-DF4B-B35B-0EEA940A387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802.11</a:t>
            </a:r>
            <a:r>
              <a:rPr lang="en-US" sz="1800" b="1" dirty="0" smtClean="0"/>
              <a:t>-12/</a:t>
            </a:r>
            <a:r>
              <a:rPr lang="en-US" sz="1800" b="1" dirty="0" smtClean="0"/>
              <a:t>1442r2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-_2004-Dokument1.doc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2/11-12-1451-00-00ai-tgai-d0-2-comments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December 2012</a:t>
            </a:r>
            <a:endParaRPr lang="en-US"/>
          </a:p>
        </p:txBody>
      </p:sp>
      <p:sp>
        <p:nvSpPr>
          <p:cNvPr id="15364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15365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206EAA8-F4A7-D540-8434-C4330D5C525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TGai</a:t>
            </a:r>
            <a:r>
              <a:rPr lang="en-US" dirty="0" smtClean="0"/>
              <a:t> Draft Review Overview</a:t>
            </a:r>
            <a:endParaRPr lang="en-US" dirty="0"/>
          </a:p>
        </p:txBody>
      </p:sp>
      <p:sp>
        <p:nvSpPr>
          <p:cNvPr id="1536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2012-12-10</a:t>
            </a:r>
            <a:endParaRPr lang="en-US" sz="2000" b="0" dirty="0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508000" y="2476500"/>
          <a:ext cx="8156575" cy="2628900"/>
        </p:xfrm>
        <a:graphic>
          <a:graphicData uri="http://schemas.openxmlformats.org/presentationml/2006/ole">
            <p:oleObj spid="_x0000_s15362" name="Dokument" r:id="rId4" imgW="8255000" imgH="2667000" progId="Word.Document.8">
              <p:embed/>
            </p:oleObj>
          </a:graphicData>
        </a:graphic>
      </p:graphicFrame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December 2012</a:t>
            </a:r>
            <a:endParaRPr lang="en-US"/>
          </a:p>
        </p:txBody>
      </p:sp>
      <p:sp>
        <p:nvSpPr>
          <p:cNvPr id="17411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17412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5B3E3E4-D602-014B-96A2-D30E74BE032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Overview of suggested Review Process of </a:t>
            </a:r>
            <a:r>
              <a:rPr lang="en-US" dirty="0" err="1" smtClean="0"/>
              <a:t>TGai</a:t>
            </a:r>
            <a:r>
              <a:rPr lang="en-US" dirty="0" smtClean="0"/>
              <a:t> Draft</a:t>
            </a:r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Details on first step (volunteer based review of the </a:t>
            </a:r>
            <a:r>
              <a:rPr lang="en-US" dirty="0" err="1" smtClean="0"/>
              <a:t>TGai</a:t>
            </a:r>
            <a:r>
              <a:rPr lang="en-US" dirty="0" smtClean="0"/>
              <a:t> draft) based on the discussion during the Dec 10 </a:t>
            </a:r>
            <a:r>
              <a:rPr lang="en-US" dirty="0" err="1" smtClean="0"/>
              <a:t>telco</a:t>
            </a:r>
            <a:r>
              <a:rPr lang="en-US" smtClean="0"/>
              <a:t>. </a:t>
            </a:r>
            <a:endParaRPr lang="en-US" dirty="0" smtClean="0"/>
          </a:p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December 2012</a:t>
            </a:r>
            <a:endParaRPr lang="en-US"/>
          </a:p>
        </p:txBody>
      </p:sp>
      <p:sp>
        <p:nvSpPr>
          <p:cNvPr id="25603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2560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78D5471-2F6F-1245-AEBA-9EC49EF909A8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Review Process</a:t>
            </a:r>
            <a:endParaRPr lang="en-US" dirty="0"/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GB" sz="1800" dirty="0" smtClean="0"/>
              <a:t>Dec 2012 – Jan 2013:</a:t>
            </a:r>
          </a:p>
          <a:p>
            <a:pPr lvl="1"/>
            <a:r>
              <a:rPr lang="en-GB" sz="1400" dirty="0" smtClean="0"/>
              <a:t>Volunteers review </a:t>
            </a:r>
            <a:r>
              <a:rPr lang="en-GB" sz="1400" dirty="0" err="1" smtClean="0"/>
              <a:t>TGai</a:t>
            </a:r>
            <a:r>
              <a:rPr lang="en-GB" sz="1400" dirty="0" smtClean="0"/>
              <a:t> D0.2</a:t>
            </a:r>
          </a:p>
          <a:p>
            <a:pPr lvl="1"/>
            <a:r>
              <a:rPr lang="en-GB" sz="1400" dirty="0" smtClean="0"/>
              <a:t>Provide feedback to editor in form of comments and resolution text as such the editor may prepare a “speculative draft” as input for the Jan F2F meeting.</a:t>
            </a:r>
            <a:endParaRPr lang="en-GB" sz="1800" dirty="0" smtClean="0"/>
          </a:p>
          <a:p>
            <a:r>
              <a:rPr lang="en-GB" sz="1800" dirty="0" smtClean="0"/>
              <a:t>Vancouver meeting Jan 2013:</a:t>
            </a:r>
          </a:p>
          <a:p>
            <a:pPr lvl="1"/>
            <a:r>
              <a:rPr lang="en-GB" sz="1400" dirty="0" smtClean="0"/>
              <a:t>Input: have a cleaned up speculative version of the draft based on volunteer review</a:t>
            </a:r>
          </a:p>
          <a:p>
            <a:pPr lvl="1"/>
            <a:r>
              <a:rPr lang="en-GB" sz="1400" dirty="0" smtClean="0"/>
              <a:t>Output: accepted cleaned up version + additional submissions to go into the draft</a:t>
            </a:r>
            <a:endParaRPr lang="en-GB" sz="1800" dirty="0" smtClean="0"/>
          </a:p>
          <a:p>
            <a:r>
              <a:rPr lang="en-GB" sz="1800" dirty="0" smtClean="0"/>
              <a:t>Jan 2013 after Vancouver meeting: Open Call for Comments</a:t>
            </a:r>
          </a:p>
          <a:p>
            <a:pPr lvl="1"/>
            <a:r>
              <a:rPr lang="en-GB" sz="1400" dirty="0" smtClean="0"/>
              <a:t>mainly </a:t>
            </a:r>
            <a:r>
              <a:rPr lang="en-GB" sz="1400" dirty="0" err="1" smtClean="0"/>
              <a:t>TGai</a:t>
            </a:r>
            <a:r>
              <a:rPr lang="en-GB" sz="1400" dirty="0" smtClean="0"/>
              <a:t> membership but also open to entire 802.11</a:t>
            </a:r>
            <a:endParaRPr lang="en-GB" sz="1800" dirty="0" smtClean="0"/>
          </a:p>
          <a:p>
            <a:r>
              <a:rPr lang="en-GB" sz="1800" dirty="0" smtClean="0"/>
              <a:t>March 2013 F2F meeting (&amp; </a:t>
            </a:r>
            <a:r>
              <a:rPr lang="en-GB" sz="1800" dirty="0" err="1" smtClean="0"/>
              <a:t>telcos</a:t>
            </a:r>
            <a:r>
              <a:rPr lang="en-GB" sz="1800" dirty="0" smtClean="0"/>
              <a:t> before it):</a:t>
            </a:r>
          </a:p>
          <a:p>
            <a:pPr lvl="1"/>
            <a:r>
              <a:rPr lang="en-GB" sz="1400" dirty="0" smtClean="0"/>
              <a:t>work on resolving received comments received during the open call for comments</a:t>
            </a:r>
            <a:endParaRPr lang="en-GB" sz="1800" dirty="0" smtClean="0"/>
          </a:p>
          <a:p>
            <a:r>
              <a:rPr lang="en-GB" sz="1800" dirty="0" smtClean="0"/>
              <a:t>May 2013 F2F meeting (&amp; </a:t>
            </a:r>
            <a:r>
              <a:rPr lang="en-GB" sz="1800" dirty="0" err="1" smtClean="0"/>
              <a:t>telcos</a:t>
            </a:r>
            <a:r>
              <a:rPr lang="en-GB" sz="1800" dirty="0" smtClean="0"/>
              <a:t> before it):</a:t>
            </a:r>
          </a:p>
          <a:p>
            <a:pPr lvl="1"/>
            <a:r>
              <a:rPr lang="en-GB" sz="1400" dirty="0" smtClean="0"/>
              <a:t>Continue resolving comments from open Call for Comments</a:t>
            </a:r>
          </a:p>
          <a:p>
            <a:pPr lvl="1"/>
            <a:r>
              <a:rPr lang="en-GB" sz="1400" dirty="0" smtClean="0"/>
              <a:t>Goal as output of F2F meeting:  clean draft with all comments resolved in order to go to WG Letter Ballot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Review Process (cont)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1600" dirty="0" smtClean="0"/>
              <a:t>Objective of review by volunteers</a:t>
            </a:r>
          </a:p>
          <a:p>
            <a:pPr lvl="1"/>
            <a:r>
              <a:rPr lang="en-US" sz="1400" dirty="0" smtClean="0"/>
              <a:t>The review is mainly an editorial review.</a:t>
            </a:r>
          </a:p>
          <a:p>
            <a:pPr lvl="1"/>
            <a:r>
              <a:rPr lang="en-US" sz="1400" dirty="0" smtClean="0"/>
              <a:t>The review should highlight technical inconsistencies recognized as part of reviewing the draft</a:t>
            </a:r>
          </a:p>
          <a:p>
            <a:r>
              <a:rPr lang="en-US" sz="1600" dirty="0" smtClean="0"/>
              <a:t>Expected output from volunteers</a:t>
            </a:r>
          </a:p>
          <a:p>
            <a:pPr lvl="1"/>
            <a:r>
              <a:rPr lang="en-US" sz="1400" dirty="0" smtClean="0"/>
              <a:t>Collect all identified editorial and potential technical issues in a comment table (to be provided by </a:t>
            </a:r>
            <a:r>
              <a:rPr lang="en-US" sz="1400" dirty="0" err="1" smtClean="0"/>
              <a:t>TGai</a:t>
            </a:r>
            <a:r>
              <a:rPr lang="en-US" sz="1400" dirty="0" smtClean="0"/>
              <a:t> chair, same table as used for letter ballot comments)</a:t>
            </a:r>
          </a:p>
          <a:p>
            <a:pPr lvl="1"/>
            <a:r>
              <a:rPr lang="en-US" sz="1400" dirty="0" smtClean="0"/>
              <a:t>Provide resolutions for </a:t>
            </a:r>
            <a:r>
              <a:rPr lang="en-US" sz="1400" u="sng" dirty="0" smtClean="0"/>
              <a:t>editorial </a:t>
            </a:r>
            <a:r>
              <a:rPr lang="en-US" sz="1400" dirty="0" smtClean="0"/>
              <a:t>issues as a submission as such the </a:t>
            </a:r>
            <a:r>
              <a:rPr lang="en-US" sz="1400" dirty="0" err="1" smtClean="0"/>
              <a:t>TGai</a:t>
            </a:r>
            <a:r>
              <a:rPr lang="en-US" sz="1400" dirty="0" smtClean="0"/>
              <a:t> editor may have a </a:t>
            </a:r>
            <a:r>
              <a:rPr lang="en-US" sz="1400" u="sng" dirty="0" smtClean="0"/>
              <a:t>speculative version of the draft </a:t>
            </a:r>
            <a:r>
              <a:rPr lang="en-US" sz="1400" dirty="0" smtClean="0"/>
              <a:t>ready for the F2F meeting in Jan 2013.</a:t>
            </a:r>
          </a:p>
          <a:p>
            <a:pPr lvl="1"/>
            <a:r>
              <a:rPr lang="en-US" sz="1400" dirty="0" smtClean="0"/>
              <a:t>Optional: provide resolutions for encountered technical issues. </a:t>
            </a:r>
            <a:r>
              <a:rPr lang="en-US" sz="1400" u="sng" dirty="0" smtClean="0"/>
              <a:t>Resolutions for technical issues will not be incorporated</a:t>
            </a:r>
            <a:r>
              <a:rPr lang="en-US" sz="1400" dirty="0" smtClean="0"/>
              <a:t> by the </a:t>
            </a:r>
            <a:r>
              <a:rPr lang="en-US" sz="1400" dirty="0" err="1" smtClean="0"/>
              <a:t>TGai</a:t>
            </a:r>
            <a:r>
              <a:rPr lang="en-US" sz="1400" dirty="0" smtClean="0"/>
              <a:t> editor </a:t>
            </a:r>
            <a:r>
              <a:rPr lang="en-US" sz="1400" u="sng" dirty="0" smtClean="0"/>
              <a:t>into the speculative draft </a:t>
            </a:r>
            <a:r>
              <a:rPr lang="en-US" sz="1400" dirty="0" smtClean="0"/>
              <a:t>but will be discussed at the F2F meeting.</a:t>
            </a:r>
          </a:p>
          <a:p>
            <a:pPr lvl="1"/>
            <a:r>
              <a:rPr lang="en-US" sz="1400" dirty="0" smtClean="0"/>
              <a:t>Comments (in form of the XL table provided by the Chair) and resolutions shall be placed as personal submissions by the volunteer on mentor and announced on the </a:t>
            </a:r>
            <a:r>
              <a:rPr lang="en-US" sz="1400" dirty="0" err="1" smtClean="0"/>
              <a:t>TGai</a:t>
            </a:r>
            <a:r>
              <a:rPr lang="en-US" sz="1400" dirty="0" smtClean="0"/>
              <a:t> reflector.</a:t>
            </a:r>
          </a:p>
          <a:p>
            <a:r>
              <a:rPr lang="en-US" sz="1600" dirty="0" smtClean="0"/>
              <a:t>Suggestion (</a:t>
            </a:r>
            <a:r>
              <a:rPr lang="en-US" sz="1600" dirty="0" err="1" smtClean="0"/>
              <a:t>tbd</a:t>
            </a:r>
            <a:r>
              <a:rPr lang="en-US" sz="1600" dirty="0" smtClean="0"/>
              <a:t> during Dec 17 </a:t>
            </a:r>
            <a:r>
              <a:rPr lang="en-US" sz="1600" dirty="0" err="1" smtClean="0"/>
              <a:t>telco</a:t>
            </a:r>
            <a:r>
              <a:rPr lang="en-US" sz="1600" dirty="0" smtClean="0"/>
              <a:t>):</a:t>
            </a:r>
          </a:p>
          <a:p>
            <a:pPr lvl="1"/>
            <a:r>
              <a:rPr lang="en-US" sz="1400" dirty="0" smtClean="0"/>
              <a:t>All volunteers comment on the entire draft but</a:t>
            </a:r>
          </a:p>
          <a:p>
            <a:pPr lvl="1"/>
            <a:r>
              <a:rPr lang="en-US" sz="1400" dirty="0" smtClean="0"/>
              <a:t>Have one key volunteer assigned to a particular section to come up with a resolution text that could be incorporated into the speculative draft by the editor.</a:t>
            </a:r>
            <a:endParaRPr lang="en-US" sz="18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December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9F5C29C-6A3E-2C45-8592-7BE999CCA48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December 2012</a:t>
            </a:r>
            <a:endParaRPr lang="en-US"/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32E6E84-EE3D-F044-8344-D409C1B15711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Volunteer Draft Review</a:t>
            </a:r>
            <a:endParaRPr lang="en-GB" dirty="0"/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GB" sz="1600" dirty="0" smtClean="0"/>
              <a:t>Call for volunteers to review </a:t>
            </a:r>
            <a:r>
              <a:rPr lang="en-GB" sz="1600" dirty="0" err="1" smtClean="0"/>
              <a:t>TGai</a:t>
            </a:r>
            <a:r>
              <a:rPr lang="en-GB" sz="1600" dirty="0" smtClean="0"/>
              <a:t> D0.2</a:t>
            </a:r>
          </a:p>
          <a:p>
            <a:pPr lvl="1"/>
            <a:r>
              <a:rPr lang="en-GB" sz="1400" dirty="0" err="1" smtClean="0"/>
              <a:t>TGai</a:t>
            </a:r>
            <a:r>
              <a:rPr lang="en-GB" sz="1400" dirty="0" smtClean="0"/>
              <a:t> members (who volunteered so far):</a:t>
            </a:r>
          </a:p>
          <a:p>
            <a:pPr lvl="2"/>
            <a:r>
              <a:rPr lang="en-GB" sz="1200" dirty="0" smtClean="0"/>
              <a:t>Lei </a:t>
            </a:r>
            <a:r>
              <a:rPr lang="en-GB" sz="1200" dirty="0" smtClean="0"/>
              <a:t>Wang (non-Security)</a:t>
            </a:r>
          </a:p>
          <a:p>
            <a:pPr lvl="2"/>
            <a:r>
              <a:rPr lang="en-GB" sz="1200" dirty="0" err="1" smtClean="0"/>
              <a:t>Yunsong</a:t>
            </a:r>
            <a:r>
              <a:rPr lang="en-GB" sz="1200" dirty="0" smtClean="0"/>
              <a:t> Yang (</a:t>
            </a:r>
            <a:r>
              <a:rPr lang="en-GB" sz="1200" dirty="0" err="1" smtClean="0"/>
              <a:t>Cls</a:t>
            </a:r>
            <a:r>
              <a:rPr lang="en-GB" sz="1200" dirty="0" smtClean="0"/>
              <a:t>. 6, 8, 10)</a:t>
            </a:r>
          </a:p>
          <a:p>
            <a:pPr lvl="2"/>
            <a:r>
              <a:rPr lang="en-GB" sz="1200" dirty="0" err="1" smtClean="0"/>
              <a:t>Jarkko</a:t>
            </a:r>
            <a:r>
              <a:rPr lang="en-GB" sz="1200" dirty="0" smtClean="0"/>
              <a:t> (non-Security)</a:t>
            </a:r>
          </a:p>
          <a:p>
            <a:pPr lvl="2"/>
            <a:r>
              <a:rPr lang="de-DE" sz="1200" dirty="0" err="1" smtClean="0"/>
              <a:t>Giwon</a:t>
            </a:r>
            <a:r>
              <a:rPr lang="de-DE" sz="1200" dirty="0" smtClean="0"/>
              <a:t> </a:t>
            </a:r>
            <a:r>
              <a:rPr lang="de-DE" sz="1200" dirty="0" smtClean="0"/>
              <a:t>Park (</a:t>
            </a:r>
            <a:r>
              <a:rPr lang="de-DE" sz="1200" dirty="0" err="1" smtClean="0"/>
              <a:t>non-Security</a:t>
            </a:r>
            <a:r>
              <a:rPr lang="de-DE" sz="1200" dirty="0" smtClean="0"/>
              <a:t>)</a:t>
            </a:r>
            <a:endParaRPr lang="en-GB" sz="1200" dirty="0" smtClean="0"/>
          </a:p>
          <a:p>
            <a:pPr lvl="2"/>
            <a:r>
              <a:rPr lang="en-GB" sz="1200" dirty="0" smtClean="0"/>
              <a:t>David </a:t>
            </a:r>
            <a:r>
              <a:rPr lang="en-GB" sz="1200" dirty="0" err="1" smtClean="0"/>
              <a:t>Goodall</a:t>
            </a:r>
            <a:r>
              <a:rPr lang="en-GB" sz="1200" dirty="0" smtClean="0"/>
              <a:t> (entire document)</a:t>
            </a:r>
          </a:p>
          <a:p>
            <a:pPr lvl="2"/>
            <a:r>
              <a:rPr lang="en-GB" sz="1200" dirty="0" smtClean="0"/>
              <a:t>Renee </a:t>
            </a:r>
            <a:r>
              <a:rPr lang="en-GB" sz="1200" dirty="0" err="1" smtClean="0"/>
              <a:t>Struik</a:t>
            </a:r>
            <a:r>
              <a:rPr lang="en-GB" sz="1200" dirty="0" smtClean="0"/>
              <a:t> (Security)</a:t>
            </a:r>
          </a:p>
          <a:p>
            <a:r>
              <a:rPr lang="en-GB" sz="1600" dirty="0" smtClean="0"/>
              <a:t>Objective:</a:t>
            </a:r>
          </a:p>
          <a:p>
            <a:pPr lvl="1"/>
            <a:r>
              <a:rPr lang="en-GB" sz="1400" dirty="0" smtClean="0"/>
              <a:t>Improve on language / grammar to make D0.2 align with existing 802.11 drafts</a:t>
            </a:r>
          </a:p>
          <a:p>
            <a:pPr lvl="1"/>
            <a:r>
              <a:rPr lang="en-GB" sz="1400" dirty="0" smtClean="0"/>
              <a:t>Identify technical issues that have to be addressed</a:t>
            </a:r>
          </a:p>
          <a:p>
            <a:r>
              <a:rPr lang="en-GB" sz="1600" dirty="0" smtClean="0"/>
              <a:t>Outcome:</a:t>
            </a:r>
          </a:p>
          <a:p>
            <a:pPr lvl="1"/>
            <a:r>
              <a:rPr lang="en-GB" sz="1400" dirty="0" smtClean="0"/>
              <a:t>List of open items and suggested changes (Use LB template to provide feedback)</a:t>
            </a:r>
          </a:p>
          <a:p>
            <a:pPr lvl="1"/>
            <a:r>
              <a:rPr lang="en-GB" sz="1400" dirty="0" smtClean="0"/>
              <a:t>If possible, submission ready for approval solving open issues as such the editor may have a speculative draft ready for the Jan F2F meeting.</a:t>
            </a:r>
          </a:p>
          <a:p>
            <a:r>
              <a:rPr lang="en-GB" sz="1600" dirty="0" smtClean="0"/>
              <a:t>Due Date:</a:t>
            </a:r>
          </a:p>
          <a:p>
            <a:pPr lvl="1"/>
            <a:r>
              <a:rPr lang="en-GB" sz="1400" dirty="0" smtClean="0"/>
              <a:t>Jan</a:t>
            </a:r>
            <a:r>
              <a:rPr lang="en-GB" sz="1400" dirty="0" smtClean="0"/>
              <a:t> 3 2013 </a:t>
            </a:r>
            <a:r>
              <a:rPr lang="en-GB" sz="1400" dirty="0" smtClean="0"/>
              <a:t>(to discuss suggested changes and open issues in </a:t>
            </a:r>
            <a:r>
              <a:rPr lang="en-GB" sz="1400" dirty="0" smtClean="0"/>
              <a:t>Vancouver</a:t>
            </a:r>
          </a:p>
          <a:p>
            <a:pPr lvl="1"/>
            <a:r>
              <a:rPr lang="en-GB" sz="1400" dirty="0" smtClean="0"/>
              <a:t>ATTN:  Pls. see last slide of this document for details !</a:t>
            </a:r>
            <a:endParaRPr lang="en-GB" sz="1400" dirty="0" smtClean="0"/>
          </a:p>
          <a:p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December 2012</a:t>
            </a:r>
            <a:endParaRPr lang="en-US"/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32E6E84-EE3D-F044-8344-D409C1B15711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Open Call for comments</a:t>
            </a:r>
            <a:endParaRPr lang="en-GB" dirty="0"/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 smtClean="0"/>
              <a:t>Similar to letter ballot, but</a:t>
            </a:r>
          </a:p>
          <a:p>
            <a:pPr lvl="1"/>
            <a:r>
              <a:rPr lang="en-GB" sz="1400" dirty="0" smtClean="0"/>
              <a:t>mainly </a:t>
            </a:r>
            <a:r>
              <a:rPr lang="en-GB" sz="1400" dirty="0" err="1" smtClean="0"/>
              <a:t>TGai</a:t>
            </a:r>
            <a:r>
              <a:rPr lang="en-GB" sz="1400" dirty="0" smtClean="0"/>
              <a:t> members only</a:t>
            </a:r>
          </a:p>
          <a:p>
            <a:pPr lvl="1"/>
            <a:r>
              <a:rPr lang="en-GB" sz="1400" dirty="0" smtClean="0"/>
              <a:t>Open to entire WG (no requirement to provide feedback to maintain voting rights)</a:t>
            </a:r>
          </a:p>
          <a:p>
            <a:pPr lvl="1"/>
            <a:r>
              <a:rPr lang="en-GB" sz="1400" dirty="0" smtClean="0"/>
              <a:t>Less formal than WG LB</a:t>
            </a:r>
          </a:p>
          <a:p>
            <a:r>
              <a:rPr lang="en-GB" sz="1800" dirty="0" smtClean="0"/>
              <a:t>Goal:</a:t>
            </a:r>
          </a:p>
          <a:p>
            <a:pPr lvl="1"/>
            <a:r>
              <a:rPr lang="en-GB" sz="1400" dirty="0" smtClean="0"/>
              <a:t>Identify open issues before entering the obligations coming along the actual WG LB</a:t>
            </a:r>
          </a:p>
          <a:p>
            <a:r>
              <a:rPr lang="en-GB" sz="1800" dirty="0" smtClean="0"/>
              <a:t>Timing:</a:t>
            </a:r>
          </a:p>
          <a:p>
            <a:pPr lvl="1"/>
            <a:r>
              <a:rPr lang="en-GB" sz="1400" dirty="0" smtClean="0"/>
              <a:t>Our goal should be to start this process right after the Vancouver / Jan F2F  meeting</a:t>
            </a:r>
          </a:p>
          <a:p>
            <a:r>
              <a:rPr lang="en-GB" sz="1800" dirty="0" smtClean="0"/>
              <a:t>Prerequisite:</a:t>
            </a:r>
          </a:p>
          <a:p>
            <a:pPr lvl="1"/>
            <a:r>
              <a:rPr lang="en-GB" sz="1400" dirty="0" smtClean="0"/>
              <a:t>Have an approved, cleaned up version by the end of the Jan F2F meeting.</a:t>
            </a:r>
          </a:p>
          <a:p>
            <a:pPr lvl="1"/>
            <a:endParaRPr lang="en-GB" sz="1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December 2012</a:t>
            </a:r>
            <a:endParaRPr lang="en-US"/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32E6E84-EE3D-F044-8344-D409C1B15711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WG Letter Ballot</a:t>
            </a:r>
            <a:endParaRPr lang="en-GB" dirty="0"/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 smtClean="0"/>
              <a:t>Prerequisite:</a:t>
            </a:r>
          </a:p>
          <a:p>
            <a:pPr lvl="1"/>
            <a:r>
              <a:rPr lang="en-GB" sz="1400" dirty="0" smtClean="0"/>
              <a:t>Have all comments received during the Open Call for Comments resolved and</a:t>
            </a:r>
          </a:p>
          <a:p>
            <a:pPr lvl="1"/>
            <a:r>
              <a:rPr lang="en-GB" sz="1400" dirty="0" smtClean="0"/>
              <a:t>Have an approved draft reflecting that resolution</a:t>
            </a:r>
          </a:p>
          <a:p>
            <a:r>
              <a:rPr lang="en-GB" sz="1800" dirty="0" smtClean="0"/>
              <a:t>Timing:</a:t>
            </a:r>
          </a:p>
          <a:p>
            <a:pPr lvl="1"/>
            <a:r>
              <a:rPr lang="en-GB" sz="1400" dirty="0" smtClean="0"/>
              <a:t>Goal: have the approved, clean up draft after the May F2F meeting.  If possible (but rather unlikely) even after the March meeting.</a:t>
            </a:r>
          </a:p>
          <a:p>
            <a:endParaRPr lang="en-GB" sz="1800" dirty="0" smtClean="0"/>
          </a:p>
          <a:p>
            <a:r>
              <a:rPr lang="en-GB" sz="1800" dirty="0" smtClean="0"/>
              <a:t>Use the March meeting and the </a:t>
            </a:r>
            <a:r>
              <a:rPr lang="en-GB" sz="1800" dirty="0" err="1" smtClean="0"/>
              <a:t>telcos</a:t>
            </a:r>
            <a:r>
              <a:rPr lang="en-GB" sz="1800" dirty="0" smtClean="0"/>
              <a:t> before (!) to resolve comments received during the open call for comments.</a:t>
            </a:r>
          </a:p>
          <a:p>
            <a:endParaRPr lang="en-GB" sz="1800" dirty="0" smtClean="0"/>
          </a:p>
          <a:p>
            <a:r>
              <a:rPr lang="en-GB" sz="1800" dirty="0" smtClean="0"/>
              <a:t>The fun starts here </a:t>
            </a:r>
            <a:r>
              <a:rPr lang="de-DE" sz="1800" dirty="0" smtClean="0">
                <a:sym typeface="Wingdings"/>
              </a:rPr>
              <a:t></a:t>
            </a:r>
          </a:p>
          <a:p>
            <a:endParaRPr lang="en-GB" sz="1800" dirty="0" smtClean="0"/>
          </a:p>
          <a:p>
            <a:endParaRPr lang="en-GB" sz="18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Deadlines for Comments from the Volunteers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Deadline comments Jan 3 for comments</a:t>
            </a:r>
          </a:p>
          <a:p>
            <a:r>
              <a:rPr lang="en-US" sz="1800" dirty="0" smtClean="0"/>
              <a:t>“no deadline” for submissions resolving comments on existing draft text</a:t>
            </a:r>
          </a:p>
          <a:p>
            <a:r>
              <a:rPr lang="en-US" sz="1800" dirty="0" smtClean="0"/>
              <a:t>Resolution of comments will receive priority in the agenda over submissions adding new text / technical contents to the draft.</a:t>
            </a:r>
          </a:p>
          <a:p>
            <a:endParaRPr lang="en-US" sz="1800" dirty="0" smtClean="0"/>
          </a:p>
          <a:p>
            <a:r>
              <a:rPr lang="en-US" sz="1800" dirty="0" smtClean="0"/>
              <a:t>Please use </a:t>
            </a:r>
            <a:r>
              <a:rPr lang="de-DE" sz="1800" dirty="0" smtClean="0">
                <a:hlinkClick r:id="rId2"/>
              </a:rPr>
              <a:t>https://mentor.ieee.org/802.11/dcn/12/11-12-1451-00-00ai-tgai-d0-2-</a:t>
            </a:r>
            <a:r>
              <a:rPr lang="de-DE" sz="1800" dirty="0" smtClean="0">
                <a:hlinkClick r:id="rId2"/>
              </a:rPr>
              <a:t>comments.xls</a:t>
            </a:r>
            <a:r>
              <a:rPr lang="de-DE" sz="1800" dirty="0" smtClean="0"/>
              <a:t>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as a template.</a:t>
            </a:r>
          </a:p>
          <a:p>
            <a:r>
              <a:rPr lang="en-US" sz="1800" dirty="0" smtClean="0"/>
              <a:t>Do NOT revise this document but create a new DCN for submitting your comments. Please rename the file accordingly, e.g. TGai-D0-2-comments-Lastname</a:t>
            </a:r>
            <a:r>
              <a:rPr lang="en-US" sz="1800" smtClean="0"/>
              <a:t>--Firstname.xls</a:t>
            </a:r>
            <a:endParaRPr lang="en-US" sz="1800" dirty="0" smtClean="0"/>
          </a:p>
          <a:p>
            <a:endParaRPr lang="de-DE" sz="1800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December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Fraunhofer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9F5C29C-6A3E-2C45-8592-7BE999CCA48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-emmelman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802-11-Submission-emmelmann.pot</Template>
  <TotalTime>0</TotalTime>
  <Words>957</Words>
  <Application>Microsoft Macintosh PowerPoint</Application>
  <PresentationFormat>Bildschirmpräsentation (4:3)</PresentationFormat>
  <Paragraphs>111</Paragraphs>
  <Slides>8</Slides>
  <Notes>2</Notes>
  <HiddenSlides>0</HiddenSlides>
  <MMClips>0</MMClips>
  <ScaleCrop>false</ScaleCrop>
  <HeadingPairs>
    <vt:vector size="6" baseType="variant">
      <vt:variant>
        <vt:lpstr>Entwurfsvorlage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0" baseType="lpstr">
      <vt:lpstr>802-11-Submission-emmelmann</vt:lpstr>
      <vt:lpstr>Dokument</vt:lpstr>
      <vt:lpstr>TGai Draft Review Overview</vt:lpstr>
      <vt:lpstr>Abstract</vt:lpstr>
      <vt:lpstr>Suggested Review Process</vt:lpstr>
      <vt:lpstr>Suggested Review Process (cont)</vt:lpstr>
      <vt:lpstr>Volunteer Draft Review</vt:lpstr>
      <vt:lpstr>Open Call for comments</vt:lpstr>
      <vt:lpstr>WG Letter Ballot</vt:lpstr>
      <vt:lpstr>Deadlines for Comments from the Volunteers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TGai Draft Review Overview</dc:title>
  <dc:subject/>
  <dc:creator>Marc Emmelmann</dc:creator>
  <cp:keywords/>
  <dc:description/>
  <cp:lastModifiedBy>Marc Emmelmann</cp:lastModifiedBy>
  <cp:revision>17</cp:revision>
  <cp:lastPrinted>1998-02-10T13:28:06Z</cp:lastPrinted>
  <dcterms:created xsi:type="dcterms:W3CDTF">2012-12-18T04:59:59Z</dcterms:created>
  <dcterms:modified xsi:type="dcterms:W3CDTF">2012-12-18T06:15:02Z</dcterms:modified>
  <cp:category/>
</cp:coreProperties>
</file>