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70" r:id="rId5"/>
    <p:sldId id="303" r:id="rId6"/>
    <p:sldId id="304" r:id="rId7"/>
    <p:sldId id="272" r:id="rId8"/>
    <p:sldId id="273" r:id="rId9"/>
    <p:sldId id="274" r:id="rId10"/>
    <p:sldId id="275" r:id="rId11"/>
    <p:sldId id="276" r:id="rId12"/>
    <p:sldId id="297" r:id="rId13"/>
    <p:sldId id="30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0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p:cNvSpPr>
          <p:nvPr>
            <p:ph type="sldImg"/>
          </p:nvPr>
        </p:nvSpPr>
        <p:spPr>
          <a:xfrm>
            <a:off x="1154113" y="701675"/>
            <a:ext cx="4625975" cy="3468688"/>
          </a:xfrm>
          <a:ln/>
        </p:spPr>
      </p:sp>
      <p:sp>
        <p:nvSpPr>
          <p:cNvPr id="3072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072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072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072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072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9056D9F3-EFF0-DE4E-81E7-40DB09050892}"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Dec/Jan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11-12-</a:t>
            </a:r>
            <a:r>
              <a:rPr lang="en-US" altLang="ja-JP" sz="1800" b="1" dirty="0" smtClean="0"/>
              <a:t>1436r0</a:t>
            </a:r>
            <a:r>
              <a:rPr lang="en-US" altLang="ja-JP" sz="1800" b="1" dirty="0" smtClean="0"/>
              <a:t>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25-00-00ai-november-2012-san-antonio-session-minutes.doc" TargetMode="External"/><Relationship Id="rId3" Type="http://schemas.openxmlformats.org/officeDocument/2006/relationships/hyperlink" Target="https://mentor.ieee.org/802.11/dcn/12/11-12-1419-02-00ai-tgai-closing-report-san-antonio.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37-00-00ai-november-january-teleconference-minute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37-00-00ai-november-january-teleconference-minutes.doc"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4</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Dec 2012 to 8</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12-11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9"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Plan for Jan</a:t>
            </a:r>
            <a:br>
              <a:rPr lang="en-US" altLang="ja-JP" dirty="0" smtClean="0">
                <a:ea typeface="ＭＳ Ｐゴシック" pitchFamily="-84" charset="-128"/>
                <a:cs typeface="ＭＳ Ｐゴシック" pitchFamily="-84" charset="-128"/>
              </a:rPr>
            </a:br>
            <a:endParaRPr lang="ja-JP" altLang="en-US" dirty="0" smtClean="0">
              <a:ea typeface="ＭＳ Ｐゴシック" pitchFamily="-84" charset="-128"/>
              <a:cs typeface="ＭＳ Ｐゴシック" pitchFamily="-84" charset="-128"/>
            </a:endParaRPr>
          </a:p>
        </p:txBody>
      </p:sp>
      <p:sp>
        <p:nvSpPr>
          <p:cNvPr id="29700" name="コンテンツ プレースホルダ 2"/>
          <p:cNvSpPr>
            <a:spLocks noGrp="1"/>
          </p:cNvSpPr>
          <p:nvPr>
            <p:ph idx="1"/>
          </p:nvPr>
        </p:nvSpPr>
        <p:spPr>
          <a:xfrm>
            <a:off x="609600" y="3124200"/>
            <a:ext cx="8001000" cy="3352800"/>
          </a:xfrm>
        </p:spPr>
        <p:txBody>
          <a:bodyPr>
            <a:normAutofit fontScale="85000" lnSpcReduction="20000"/>
          </a:bodyPr>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Spec Text discussion</a:t>
            </a:r>
          </a:p>
          <a:p>
            <a:pPr lvl="1"/>
            <a:r>
              <a:rPr lang="en-US" altLang="ja-JP" sz="2800" dirty="0" smtClean="0"/>
              <a:t>Draft Spec Text</a:t>
            </a:r>
          </a:p>
          <a:p>
            <a:pPr lvl="1"/>
            <a:r>
              <a:rPr lang="en-US" altLang="ja-JP" sz="2800" dirty="0" smtClean="0">
                <a:solidFill>
                  <a:srgbClr val="3366FF"/>
                </a:solidFill>
              </a:rPr>
              <a:t>Approve Draft Spec Text </a:t>
            </a:r>
          </a:p>
          <a:p>
            <a:pPr lvl="1"/>
            <a:r>
              <a:rPr lang="en-US" altLang="ja-JP" sz="2800" dirty="0" smtClean="0">
                <a:solidFill>
                  <a:srgbClr val="3366FF"/>
                </a:solidFill>
              </a:rPr>
              <a:t>Move to internal review of TG</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buFontTx/>
              <a:buNone/>
            </a:pPr>
            <a:endParaRPr lang="en-US" altLang="ja-JP" dirty="0" smtClean="0"/>
          </a:p>
        </p:txBody>
      </p:sp>
      <p:sp>
        <p:nvSpPr>
          <p:cNvPr id="29701" name="日付プレースホルダ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9702"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9703"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561B5883-F9F4-7448-8FD7-04353E8582F6}" type="slidenum">
              <a:rPr lang="en-US" altLang="ja-JP" smtClean="0">
                <a:latin typeface="Times New Roman" pitchFamily="-84" charset="0"/>
              </a:rPr>
              <a:pPr/>
              <a:t>13</a:t>
            </a:fld>
            <a:endParaRPr lang="en-US" altLang="ja-JP" smtClean="0">
              <a:latin typeface="Times New Roman" pitchFamily="-84" charset="0"/>
            </a:endParaRPr>
          </a:p>
        </p:txBody>
      </p:sp>
      <p:pic>
        <p:nvPicPr>
          <p:cNvPr id="9" name="図 8"/>
          <p:cNvPicPr>
            <a:picLocks noChangeAspect="1"/>
          </p:cNvPicPr>
          <p:nvPr/>
        </p:nvPicPr>
        <p:blipFill>
          <a:blip r:embed="rId3"/>
          <a:stretch>
            <a:fillRect/>
          </a:stretch>
        </p:blipFill>
        <p:spPr>
          <a:xfrm>
            <a:off x="114300" y="1981200"/>
            <a:ext cx="8915400" cy="117565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7620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 2012 to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 </a:t>
            </a:r>
          </a:p>
        </p:txBody>
      </p:sp>
      <p:sp>
        <p:nvSpPr>
          <p:cNvPr id="20483" name="Content Placeholder 2"/>
          <p:cNvSpPr>
            <a:spLocks noGrp="1"/>
          </p:cNvSpPr>
          <p:nvPr>
            <p:ph idx="1"/>
          </p:nvPr>
        </p:nvSpPr>
        <p:spPr>
          <a:xfrm>
            <a:off x="685800" y="1219200"/>
            <a:ext cx="81534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ja-JP" altLang="en-US" dirty="0" smtClean="0"/>
              <a:t> </a:t>
            </a:r>
            <a:r>
              <a:rPr lang="en-US" altLang="ja-JP" dirty="0" smtClean="0"/>
              <a:t>Review  Nov meeting.</a:t>
            </a:r>
          </a:p>
          <a:p>
            <a:pPr lvl="1">
              <a:defRPr/>
            </a:pPr>
            <a:r>
              <a:rPr lang="en-US" altLang="ja-JP" dirty="0" smtClean="0"/>
              <a:t>November 2012 San Antonio Session Minutes / Hitoshi Morioka (Allied Telesis R&amp;D Center)	</a:t>
            </a:r>
          </a:p>
          <a:p>
            <a:pPr lvl="2">
              <a:defRPr/>
            </a:pPr>
            <a:r>
              <a:rPr lang="en-US" altLang="ja-JP" dirty="0" smtClean="0">
                <a:hlinkClick r:id="rId2"/>
              </a:rPr>
              <a:t>https://mentor.ieee.org/802.11/dcn/12/11-12-1425-00-00ai-november-2012-san-antonio-session-minutes.doc</a:t>
            </a:r>
            <a:endParaRPr lang="en-US" altLang="ja-JP" dirty="0" smtClean="0"/>
          </a:p>
          <a:p>
            <a:pPr lvl="1">
              <a:defRPr/>
            </a:pPr>
            <a:r>
              <a:rPr lang="en-US" altLang="ja-JP" dirty="0" err="1" smtClean="0"/>
              <a:t>TGai</a:t>
            </a:r>
            <a:r>
              <a:rPr lang="en-US" altLang="ja-JP" dirty="0" smtClean="0"/>
              <a:t>-Closing-Report-San-Antonio</a:t>
            </a:r>
            <a:r>
              <a:rPr lang="ja-JP" altLang="en-US" dirty="0" smtClean="0"/>
              <a:t>　</a:t>
            </a:r>
            <a:r>
              <a:rPr lang="en-US" altLang="ja-JP" dirty="0" smtClean="0"/>
              <a:t>/ Hiroshi </a:t>
            </a:r>
            <a:r>
              <a:rPr lang="en-US" altLang="ja-JP" dirty="0" err="1" smtClean="0"/>
              <a:t>Mano</a:t>
            </a:r>
            <a:r>
              <a:rPr lang="en-US" altLang="ja-JP" dirty="0" smtClean="0"/>
              <a:t> (ATRD)</a:t>
            </a:r>
          </a:p>
          <a:p>
            <a:pPr lvl="2">
              <a:defRPr/>
            </a:pPr>
            <a:r>
              <a:rPr lang="en-US" altLang="ja-JP" dirty="0" smtClean="0">
                <a:hlinkClick r:id="rId3"/>
              </a:rPr>
              <a:t>https://mentor.ieee.org/802.11/dcn/12/11-12-1419-02-00ai-tgai-closing-report-san-antonio.pptx</a:t>
            </a:r>
            <a:endParaRPr lang="en-US" altLang="ja-JP" dirty="0" smtClean="0"/>
          </a:p>
          <a:p>
            <a:pPr>
              <a:defRPr/>
            </a:pPr>
            <a:r>
              <a:rPr lang="en-US" altLang="ja-JP" dirty="0" smtClean="0"/>
              <a:t>Status report of current draft	</a:t>
            </a:r>
            <a:endParaRPr lang="ja-JP" altLang="en-US" dirty="0" smtClean="0"/>
          </a:p>
          <a:p>
            <a:pPr>
              <a:defRPr/>
            </a:pPr>
            <a:r>
              <a:rPr lang="en-US" altLang="ja-JP" dirty="0" smtClean="0"/>
              <a:t>Call for Spec text </a:t>
            </a:r>
          </a:p>
          <a:p>
            <a:pPr>
              <a:defRPr/>
            </a:pPr>
            <a:r>
              <a:rPr lang="en-US" altLang="ja-JP" dirty="0" smtClean="0"/>
              <a:t>Plan to next teleconference</a:t>
            </a:r>
          </a:p>
          <a:p>
            <a:pPr>
              <a:defRPr/>
            </a:pPr>
            <a:r>
              <a:rPr lang="en-US" altLang="ja-JP" dirty="0" smtClean="0"/>
              <a:t>Adjourn</a:t>
            </a:r>
          </a:p>
          <a:p>
            <a:pPr>
              <a:defRPr/>
            </a:pP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 </a:t>
            </a:r>
          </a:p>
        </p:txBody>
      </p:sp>
      <p:sp>
        <p:nvSpPr>
          <p:cNvPr id="20483" name="Content Placeholder 2"/>
          <p:cNvSpPr>
            <a:spLocks noGrp="1"/>
          </p:cNvSpPr>
          <p:nvPr>
            <p:ph idx="1"/>
          </p:nvPr>
        </p:nvSpPr>
        <p:spPr>
          <a:xfrm>
            <a:off x="685800" y="1219200"/>
            <a:ext cx="81534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ja-JP" altLang="en-US" dirty="0" smtClean="0"/>
              <a:t> </a:t>
            </a:r>
            <a:r>
              <a:rPr lang="en-US" altLang="ja-JP" dirty="0" smtClean="0"/>
              <a:t>Review last weekly call</a:t>
            </a:r>
          </a:p>
          <a:p>
            <a:pPr lvl="1">
              <a:defRPr/>
            </a:pPr>
            <a:r>
              <a:rPr lang="en-US" altLang="ja-JP" dirty="0" smtClean="0"/>
              <a:t>November-January-teleconference-minutes/ Hitoshi Morioka (Allied Telesis R&amp;D Center)	</a:t>
            </a:r>
          </a:p>
          <a:p>
            <a:pPr lvl="2">
              <a:defRPr/>
            </a:pPr>
            <a:r>
              <a:rPr lang="en-US" altLang="ja-JP" dirty="0" smtClean="0"/>
              <a:t>https://mentor.ieee.org/802.11/dcn/12/11-12-1437-00-00ai-november-january-teleconference-minutes.docStatus report of current draft	</a:t>
            </a:r>
            <a:endParaRPr lang="ja-JP" altLang="en-US" dirty="0" smtClean="0"/>
          </a:p>
          <a:p>
            <a:pPr>
              <a:defRPr/>
            </a:pPr>
            <a:r>
              <a:rPr lang="en-US" altLang="ja-JP" dirty="0" smtClean="0"/>
              <a:t>Draft status</a:t>
            </a:r>
          </a:p>
          <a:p>
            <a:pPr lvl="1">
              <a:defRPr/>
            </a:pPr>
            <a:r>
              <a:rPr lang="en-US" altLang="ja-JP" dirty="0" smtClean="0"/>
              <a:t>P802.11ai D0.2</a:t>
            </a:r>
          </a:p>
          <a:p>
            <a:pPr lvl="1">
              <a:defRPr/>
            </a:pPr>
            <a:r>
              <a:rPr lang="en-US" altLang="ja-JP" dirty="0" smtClean="0"/>
              <a:t>http://www.ieee802.org/11/private/Draft_Standards/11ai/Draft%20P802.11ai_D0.2.pdf</a:t>
            </a:r>
          </a:p>
          <a:p>
            <a:pPr>
              <a:defRPr/>
            </a:pPr>
            <a:r>
              <a:rPr lang="en-US" altLang="ja-JP" dirty="0" smtClean="0"/>
              <a:t>Draft Review process</a:t>
            </a:r>
          </a:p>
          <a:p>
            <a:pPr lvl="1">
              <a:defRPr/>
            </a:pPr>
            <a:r>
              <a:rPr lang="en-US" altLang="ja-JP" dirty="0" err="1" smtClean="0"/>
              <a:t>TGai</a:t>
            </a:r>
            <a:r>
              <a:rPr lang="en-US" altLang="ja-JP" dirty="0" smtClean="0"/>
              <a:t> Draft Review Overview/Marc </a:t>
            </a:r>
            <a:r>
              <a:rPr lang="en-US" altLang="ja-JP" dirty="0" err="1" smtClean="0"/>
              <a:t>Emmelmann</a:t>
            </a:r>
            <a:r>
              <a:rPr lang="en-US" altLang="ja-JP" dirty="0" smtClean="0"/>
              <a:t> (</a:t>
            </a:r>
            <a:r>
              <a:rPr lang="en-US" altLang="ja-JP" dirty="0" err="1" smtClean="0"/>
              <a:t>Fraunhofer</a:t>
            </a:r>
            <a:r>
              <a:rPr lang="en-US" altLang="ja-JP" dirty="0" smtClean="0"/>
              <a:t> FOKUS)</a:t>
            </a:r>
          </a:p>
          <a:p>
            <a:pPr lvl="2">
              <a:defRPr/>
            </a:pPr>
            <a:r>
              <a:rPr lang="en-US" altLang="ja-JP" dirty="0" smtClean="0">
                <a:hlinkClick r:id="rId2"/>
              </a:rPr>
              <a:t>https://mentor.ieee.org/802.11/dcn/12/11-12-1437-00-00ai-november-january-teleconference-minutes.doc</a:t>
            </a:r>
            <a:r>
              <a:rPr lang="en-US" altLang="ja-JP" dirty="0" smtClean="0"/>
              <a:t>	</a:t>
            </a:r>
          </a:p>
          <a:p>
            <a:pPr>
              <a:defRPr/>
            </a:pPr>
            <a:r>
              <a:rPr lang="en-US" altLang="ja-JP" dirty="0" smtClean="0"/>
              <a:t>Plan to next teleconference</a:t>
            </a:r>
          </a:p>
          <a:p>
            <a:pPr>
              <a:defRPr/>
            </a:pPr>
            <a:r>
              <a:rPr lang="en-US" altLang="ja-JP" dirty="0" smtClean="0"/>
              <a:t>Adjourn</a:t>
            </a:r>
          </a:p>
          <a:p>
            <a:pPr>
              <a:defRPr/>
            </a:pP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Dec </a:t>
            </a:r>
          </a:p>
        </p:txBody>
      </p:sp>
      <p:sp>
        <p:nvSpPr>
          <p:cNvPr id="20483" name="Content Placeholder 2"/>
          <p:cNvSpPr>
            <a:spLocks noGrp="1"/>
          </p:cNvSpPr>
          <p:nvPr>
            <p:ph idx="1"/>
          </p:nvPr>
        </p:nvSpPr>
        <p:spPr>
          <a:xfrm>
            <a:off x="685800" y="1219200"/>
            <a:ext cx="81534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ja-JP" altLang="en-US" dirty="0" smtClean="0"/>
              <a:t> </a:t>
            </a:r>
            <a:r>
              <a:rPr lang="en-US" altLang="ja-JP" dirty="0" smtClean="0"/>
              <a:t>Review last weekly call</a:t>
            </a:r>
          </a:p>
          <a:p>
            <a:pPr lvl="1">
              <a:defRPr/>
            </a:pPr>
            <a:r>
              <a:rPr lang="en-US" altLang="ja-JP" dirty="0" smtClean="0"/>
              <a:t>November-January-teleconference-minutes/ Hitoshi Morioka (Allied Telesis R&amp;D Center)	</a:t>
            </a:r>
          </a:p>
          <a:p>
            <a:pPr lvl="2">
              <a:defRPr/>
            </a:pPr>
            <a:r>
              <a:rPr lang="en-US" altLang="ja-JP" dirty="0" smtClean="0"/>
              <a:t>https://mentor.ieee.org/802.11/dcn/12/11-12-1437-00-</a:t>
            </a:r>
            <a:r>
              <a:rPr lang="en-US" altLang="ja-JP" dirty="0" smtClean="0"/>
              <a:t>01ai</a:t>
            </a:r>
            <a:r>
              <a:rPr lang="en-US" altLang="ja-JP" dirty="0" smtClean="0"/>
              <a:t>-november-january-teleconference-minutes.docStatus report of current draft	</a:t>
            </a:r>
            <a:endParaRPr lang="ja-JP" altLang="en-US" dirty="0" smtClean="0"/>
          </a:p>
          <a:p>
            <a:pPr>
              <a:defRPr/>
            </a:pPr>
            <a:r>
              <a:rPr lang="en-US" altLang="ja-JP" dirty="0" smtClean="0"/>
              <a:t>Draft status</a:t>
            </a:r>
          </a:p>
          <a:p>
            <a:pPr lvl="1">
              <a:defRPr/>
            </a:pPr>
            <a:r>
              <a:rPr lang="en-US" altLang="ja-JP" dirty="0" smtClean="0"/>
              <a:t>P802.11ai D0.2</a:t>
            </a:r>
          </a:p>
          <a:p>
            <a:pPr lvl="1">
              <a:defRPr/>
            </a:pPr>
            <a:r>
              <a:rPr lang="en-US" altLang="ja-JP" dirty="0" smtClean="0"/>
              <a:t>http://www.ieee802.org/11/private/Draft_Standards/11ai/Draft%20P802.11ai_D0.2.pdf</a:t>
            </a:r>
          </a:p>
          <a:p>
            <a:pPr>
              <a:defRPr/>
            </a:pPr>
            <a:r>
              <a:rPr lang="en-US" altLang="ja-JP" dirty="0" smtClean="0"/>
              <a:t>Draft Review process</a:t>
            </a:r>
          </a:p>
          <a:p>
            <a:pPr lvl="1">
              <a:defRPr/>
            </a:pPr>
            <a:r>
              <a:rPr lang="en-US" altLang="ja-JP" dirty="0" err="1" smtClean="0"/>
              <a:t>TGai</a:t>
            </a:r>
            <a:r>
              <a:rPr lang="en-US" altLang="ja-JP" dirty="0" smtClean="0"/>
              <a:t> Draft Review Overview/Marc </a:t>
            </a:r>
            <a:r>
              <a:rPr lang="en-US" altLang="ja-JP" dirty="0" err="1" smtClean="0"/>
              <a:t>Emmelmann</a:t>
            </a:r>
            <a:r>
              <a:rPr lang="en-US" altLang="ja-JP" dirty="0" smtClean="0"/>
              <a:t> (</a:t>
            </a:r>
            <a:r>
              <a:rPr lang="en-US" altLang="ja-JP" dirty="0" err="1" smtClean="0"/>
              <a:t>Fraunhofer</a:t>
            </a:r>
            <a:r>
              <a:rPr lang="en-US" altLang="ja-JP" dirty="0" smtClean="0"/>
              <a:t> FOKUS)</a:t>
            </a:r>
          </a:p>
          <a:p>
            <a:pPr lvl="2">
              <a:defRPr/>
            </a:pPr>
            <a:r>
              <a:rPr lang="en-US" altLang="ja-JP" dirty="0" smtClean="0">
                <a:hlinkClick r:id="rId2"/>
              </a:rPr>
              <a:t>https://mentor.ieee.org/802.11/dcn/12/11-12-1437-</a:t>
            </a:r>
            <a:r>
              <a:rPr lang="en-US" altLang="ja-JP" dirty="0" smtClean="0">
                <a:hlinkClick r:id="rId2"/>
              </a:rPr>
              <a:t>01-</a:t>
            </a:r>
            <a:r>
              <a:rPr lang="en-US" altLang="ja-JP" dirty="0" smtClean="0">
                <a:hlinkClick r:id="rId2"/>
              </a:rPr>
              <a:t>00ai-november-january-teleconference-minutes.doc</a:t>
            </a:r>
            <a:r>
              <a:rPr lang="en-US" altLang="ja-JP" dirty="0" smtClean="0"/>
              <a:t>	</a:t>
            </a:r>
          </a:p>
          <a:p>
            <a:pPr>
              <a:defRPr/>
            </a:pPr>
            <a:r>
              <a:rPr lang="en-US" altLang="ja-JP" dirty="0" smtClean="0"/>
              <a:t>Plan to next teleconference</a:t>
            </a:r>
          </a:p>
          <a:p>
            <a:pPr>
              <a:defRPr/>
            </a:pPr>
            <a:r>
              <a:rPr lang="en-US" altLang="ja-JP" dirty="0" smtClean="0"/>
              <a:t>Adjourn</a:t>
            </a:r>
          </a:p>
          <a:p>
            <a:pPr>
              <a:defRPr/>
            </a:pP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6997</TotalTime>
  <Words>1982</Words>
  <Application>Microsoft Macintosh PowerPoint</Application>
  <PresentationFormat>画面に合わせる (4:3)</PresentationFormat>
  <Paragraphs>191</Paragraphs>
  <Slides>13</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4th Dec 2012 to 8th Jan 2013</vt:lpstr>
      <vt:lpstr>Abstract</vt:lpstr>
      <vt:lpstr>Meeting Protocol</vt:lpstr>
      <vt:lpstr>Agenda for 4th Dec </vt:lpstr>
      <vt:lpstr>Agenda for 11th Dec </vt:lpstr>
      <vt:lpstr>Agenda for 18th Dec </vt:lpstr>
      <vt:lpstr>Administrative Items</vt:lpstr>
      <vt:lpstr>Participants, Patents, and Duty to Inform</vt:lpstr>
      <vt:lpstr>Patent Related Links</vt:lpstr>
      <vt:lpstr>Call for Potentially Essential Patents</vt:lpstr>
      <vt:lpstr>Other Guidelines for IEEE WG Meetings</vt:lpstr>
      <vt:lpstr> Guidelines for Telcos</vt:lpstr>
      <vt:lpstr>Plan for Jan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360</cp:revision>
  <cp:lastPrinted>1998-02-10T13:28:06Z</cp:lastPrinted>
  <dcterms:created xsi:type="dcterms:W3CDTF">2012-12-18T04:16:19Z</dcterms:created>
  <dcterms:modified xsi:type="dcterms:W3CDTF">2012-12-18T04:18:01Z</dcterms:modified>
  <cp:category/>
</cp:coreProperties>
</file>