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332" r:id="rId3"/>
    <p:sldId id="400" r:id="rId4"/>
    <p:sldId id="404" r:id="rId5"/>
    <p:sldId id="403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71" d="100"/>
          <a:sy n="71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18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July 2012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1" y="334963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802.11-12/1411r0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16918" cy="276999"/>
          </a:xfrm>
          <a:noFill/>
        </p:spPr>
        <p:txBody>
          <a:bodyPr/>
          <a:lstStyle/>
          <a:p>
            <a:r>
              <a:rPr lang="en-GB" dirty="0" smtClean="0"/>
              <a:t>Nov 2012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 </a:t>
            </a:r>
            <a:r>
              <a:rPr lang="en-GB" dirty="0" smtClean="0"/>
              <a:t>(Nov 12)</a:t>
            </a:r>
            <a:endParaRPr lang="en-GB" dirty="0" smtClean="0"/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2012-11-16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611560" y="2349500"/>
          <a:ext cx="7454900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4" imgW="8132982" imgH="2303817" progId="Word.Document.8">
                  <p:embed/>
                </p:oleObj>
              </mc:Choice>
              <mc:Fallback>
                <p:oleObj name="Document" r:id="rId4" imgW="8132982" imgH="230381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349500"/>
                        <a:ext cx="7454900" cy="209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16918" cy="276999"/>
          </a:xfrm>
          <a:noFill/>
        </p:spPr>
        <p:txBody>
          <a:bodyPr/>
          <a:lstStyle/>
          <a:p>
            <a:r>
              <a:rPr lang="en-GB" dirty="0" smtClean="0"/>
              <a:t>Nov 2012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Nov 2012 </a:t>
            </a:r>
            <a:r>
              <a:rPr lang="en-GB" sz="3200" dirty="0" smtClean="0"/>
              <a:t>in San </a:t>
            </a:r>
            <a:r>
              <a:rPr lang="en-GB" sz="3200" dirty="0" smtClean="0"/>
              <a:t>Antonio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</a:t>
            </a:r>
            <a:r>
              <a:rPr lang="en-AU" dirty="0" smtClean="0"/>
              <a:t>reporting on the  </a:t>
            </a:r>
            <a:r>
              <a:rPr lang="en-AU" dirty="0" smtClean="0"/>
              <a:t>SC6 meeting in </a:t>
            </a:r>
            <a:r>
              <a:rPr lang="en-AU" dirty="0" smtClean="0"/>
              <a:t>Graz in Sept 2012</a:t>
            </a:r>
            <a:endParaRPr lang="en-AU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General update in San </a:t>
            </a:r>
            <a:r>
              <a:rPr lang="en-GB" dirty="0" smtClean="0"/>
              <a:t>Antonio</a:t>
            </a:r>
            <a:endParaRPr lang="en-GB" dirty="0" smtClean="0"/>
          </a:p>
          <a:p>
            <a:pPr lvl="1"/>
            <a:r>
              <a:rPr lang="en-AU" dirty="0" smtClean="0"/>
              <a:t>Reviewed latest liaisons to SC6 of Sponsor Ballot drafts</a:t>
            </a:r>
          </a:p>
          <a:p>
            <a:pPr lvl="2"/>
            <a:r>
              <a:rPr lang="en-AU" dirty="0" smtClean="0"/>
              <a:t>802.11ad  D9.0 liaised</a:t>
            </a:r>
          </a:p>
          <a:p>
            <a:pPr lvl="2"/>
            <a:r>
              <a:rPr lang="en-AU" dirty="0" smtClean="0"/>
              <a:t>802.11ac D4.0 is outstanding</a:t>
            </a:r>
            <a:endParaRPr lang="en-AU" dirty="0" smtClean="0"/>
          </a:p>
          <a:p>
            <a:pPr lvl="1"/>
            <a:r>
              <a:rPr lang="en-AU" dirty="0" smtClean="0"/>
              <a:t>Reviewed status of JTC1 ballot on IEEE 802.11-2012</a:t>
            </a:r>
          </a:p>
          <a:p>
            <a:pPr lvl="2"/>
            <a:r>
              <a:rPr lang="en-AU" dirty="0" smtClean="0"/>
              <a:t>Passed, with one negative vote; now published!</a:t>
            </a:r>
          </a:p>
          <a:p>
            <a:pPr lvl="2"/>
            <a:r>
              <a:rPr lang="en-AU" dirty="0" smtClean="0"/>
              <a:t>Comments from China NB passed to </a:t>
            </a:r>
            <a:r>
              <a:rPr lang="en-AU" dirty="0" err="1" smtClean="0"/>
              <a:t>TGmc</a:t>
            </a:r>
            <a:r>
              <a:rPr lang="en-AU" dirty="0" smtClean="0"/>
              <a:t> for resolution</a:t>
            </a:r>
          </a:p>
          <a:p>
            <a:pPr lvl="1"/>
            <a:r>
              <a:rPr lang="en-AU" dirty="0" smtClean="0"/>
              <a:t>Reviewed status of various China NB proposals in SC6</a:t>
            </a:r>
          </a:p>
          <a:p>
            <a:pPr lvl="2"/>
            <a:r>
              <a:rPr lang="en-AU" dirty="0" smtClean="0"/>
              <a:t>TEPA-AC, </a:t>
            </a:r>
            <a:r>
              <a:rPr lang="en-AU" dirty="0" err="1" smtClean="0"/>
              <a:t>TLSec</a:t>
            </a:r>
            <a:r>
              <a:rPr lang="en-AU" dirty="0" smtClean="0"/>
              <a:t>, TAAA all discussed and false assertions rebutted by IEEE 802 delegation</a:t>
            </a:r>
          </a:p>
          <a:p>
            <a:pPr lvl="3"/>
            <a:r>
              <a:rPr lang="en-AU" dirty="0" smtClean="0"/>
              <a:t>TEPA-AC is now a Chinese National Standard</a:t>
            </a:r>
          </a:p>
          <a:p>
            <a:pPr lvl="2"/>
            <a:r>
              <a:rPr lang="en-AU" dirty="0" smtClean="0"/>
              <a:t>WAPI and UHT/EUHT not discussed,  except in passing</a:t>
            </a:r>
          </a:p>
          <a:p>
            <a:pPr lvl="1"/>
            <a:r>
              <a:rPr lang="en-AU" dirty="0" smtClean="0"/>
              <a:t>Provided input to IEEE staff on PSDO agreement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r>
              <a:rPr lang="en-GB" dirty="0" smtClean="0"/>
              <a:t>Nov 2012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</a:t>
            </a:r>
            <a:r>
              <a:rPr lang="en-AU" dirty="0" smtClean="0"/>
              <a:t>reporting on the  </a:t>
            </a:r>
            <a:r>
              <a:rPr lang="en-AU" dirty="0" smtClean="0"/>
              <a:t>SC6 meeting in </a:t>
            </a:r>
            <a:r>
              <a:rPr lang="en-AU" dirty="0" smtClean="0"/>
              <a:t>Graz in September 2012</a:t>
            </a:r>
            <a:endParaRPr lang="en-AU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General update in San </a:t>
            </a:r>
            <a:r>
              <a:rPr lang="en-GB" dirty="0" smtClean="0"/>
              <a:t>Antonio</a:t>
            </a:r>
            <a:endParaRPr lang="en-GB" dirty="0" smtClean="0"/>
          </a:p>
          <a:p>
            <a:pPr lvl="1"/>
            <a:r>
              <a:rPr lang="en-AU" dirty="0" smtClean="0"/>
              <a:t>Discussed status of “agreement” between IEEE 802 &amp; SC</a:t>
            </a:r>
          </a:p>
          <a:p>
            <a:pPr lvl="2"/>
            <a:r>
              <a:rPr lang="en-AU" dirty="0" smtClean="0"/>
              <a:t>It was replaced by a resolution based on provision of PSDO</a:t>
            </a:r>
          </a:p>
          <a:p>
            <a:pPr lvl="3"/>
            <a:r>
              <a:rPr lang="en-AU" dirty="0" smtClean="0"/>
              <a:t>Delegates responsibility for 8802 revisions to IEEE 802</a:t>
            </a:r>
          </a:p>
          <a:p>
            <a:pPr lvl="3"/>
            <a:r>
              <a:rPr lang="en-AU" dirty="0" smtClean="0"/>
              <a:t>Until IEEE 802 no longer has a revision process</a:t>
            </a:r>
          </a:p>
          <a:p>
            <a:pPr lvl="3"/>
            <a:r>
              <a:rPr lang="en-AU" dirty="0" smtClean="0"/>
              <a:t>Conditional on SC6 NBs having a way to contribute to revision process</a:t>
            </a:r>
          </a:p>
          <a:p>
            <a:pPr lvl="2"/>
            <a:r>
              <a:rPr lang="en-AU" dirty="0" smtClean="0"/>
              <a:t>This is almost exactly what IEEE 802 was asking for, and is roughly what 802.11 has been doing anyway</a:t>
            </a:r>
          </a:p>
          <a:p>
            <a:pPr lvl="2"/>
            <a:r>
              <a:rPr lang="en-AU" dirty="0" smtClean="0"/>
              <a:t>It appears that both 802.1 WG and 802.3 WG will take advantage of this resolution, with both planning to submit their standards</a:t>
            </a:r>
          </a:p>
          <a:p>
            <a:pPr lvl="2"/>
            <a:r>
              <a:rPr lang="en-AU" dirty="0" smtClean="0"/>
              <a:t>All WGs need to decide which standards and amendments to send through the PSDO process and when</a:t>
            </a:r>
            <a:endParaRPr lang="en-AU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r>
              <a:rPr lang="en-GB" dirty="0" smtClean="0"/>
              <a:t>Nov 2012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4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80081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JTC1 SC have some plans for Jan 13 in Vancouver and Mar 13 in Orlando</a:t>
            </a:r>
            <a:endParaRPr lang="en-AU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ko-KR" dirty="0" smtClean="0"/>
              <a:t>Plans for Vancouver (Jan 2013)</a:t>
            </a:r>
          </a:p>
          <a:p>
            <a:pPr lvl="1"/>
            <a:r>
              <a:rPr lang="en-AU" dirty="0" err="1" smtClean="0"/>
              <a:t>TGmc</a:t>
            </a:r>
            <a:r>
              <a:rPr lang="en-AU" dirty="0" smtClean="0"/>
              <a:t> to process Chinese comments on 802.11-2012 for liaison back to SC6 by 802.11 WG</a:t>
            </a:r>
          </a:p>
          <a:p>
            <a:pPr lvl="1"/>
            <a:r>
              <a:rPr lang="en-AU" dirty="0" smtClean="0"/>
              <a:t>802 JTC1 SC to develop details of mechanism to all SC6 NBs to participate in revision process</a:t>
            </a:r>
          </a:p>
          <a:p>
            <a:pPr lvl="1"/>
            <a:r>
              <a:rPr lang="en-AU" dirty="0" smtClean="0"/>
              <a:t>802.11 to determine which amendments/revisions to send to ISO under PSDO and when</a:t>
            </a:r>
          </a:p>
          <a:p>
            <a:r>
              <a:rPr lang="en-AU" dirty="0" smtClean="0"/>
              <a:t>Plans for </a:t>
            </a:r>
            <a:r>
              <a:rPr lang="en-AU" dirty="0" err="1" smtClean="0"/>
              <a:t>Orlando</a:t>
            </a:r>
            <a:r>
              <a:rPr lang="en-AU" dirty="0" smtClean="0"/>
              <a:t> (Mar 13)</a:t>
            </a:r>
          </a:p>
          <a:p>
            <a:pPr lvl="1"/>
            <a:r>
              <a:rPr lang="en-AU" dirty="0" smtClean="0"/>
              <a:t>802 JTC1 SC to obtain approval from 802.1 &amp; 802.3 WGs, and then 802 EC, for participation mechanism</a:t>
            </a:r>
          </a:p>
          <a:p>
            <a:pPr lvl="1"/>
            <a:r>
              <a:rPr lang="en-AU" dirty="0" smtClean="0"/>
              <a:t>802 EC to empower the IEEE 802 </a:t>
            </a:r>
            <a:r>
              <a:rPr lang="en-AU" dirty="0" err="1" smtClean="0"/>
              <a:t>HoD</a:t>
            </a:r>
            <a:r>
              <a:rPr lang="en-AU" dirty="0" smtClean="0"/>
              <a:t> for SC6 meeting in Korea</a:t>
            </a:r>
          </a:p>
          <a:p>
            <a:pPr lvl="1"/>
            <a:r>
              <a:rPr lang="en-AU" dirty="0" smtClean="0"/>
              <a:t>Ask for experts wiling to attend SC6 meeting in Korea</a:t>
            </a:r>
          </a:p>
          <a:p>
            <a:pPr lvl="1"/>
            <a:endParaRPr lang="en-AU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r>
              <a:rPr lang="en-GB" dirty="0" smtClean="0"/>
              <a:t>Nov 2012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 smtClean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5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52361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13783</TotalTime>
  <Words>481</Words>
  <Application>Microsoft Office PowerPoint</Application>
  <PresentationFormat>On-screen Show (4:3)</PresentationFormat>
  <Paragraphs>72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IEEE 802 JTC1 SC closing report (Nov 12)</vt:lpstr>
      <vt:lpstr>Abstract</vt:lpstr>
      <vt:lpstr>JTC1 SC focused on reporting on the  SC6 meeting in Graz in Sept 2012</vt:lpstr>
      <vt:lpstr>JTC1 SC focused on reporting on the  SC6 meeting in Graz in September 2012</vt:lpstr>
      <vt:lpstr>JTC1 SC have some plans for Jan 13 in Vancouver and Mar 13 in Orlando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715</cp:revision>
  <cp:lastPrinted>1998-02-10T13:28:06Z</cp:lastPrinted>
  <dcterms:created xsi:type="dcterms:W3CDTF">2004-12-02T14:01:45Z</dcterms:created>
  <dcterms:modified xsi:type="dcterms:W3CDTF">2012-11-15T20:58:54Z</dcterms:modified>
</cp:coreProperties>
</file>