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5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9840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825434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11-10/1392r0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Editorial issues of clauses 10.25 and 10.26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766271"/>
              </p:ext>
            </p:extLst>
          </p:nvPr>
        </p:nvGraphicFramePr>
        <p:xfrm>
          <a:off x="517525" y="2278063"/>
          <a:ext cx="8077200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37952" imgH="2754204" progId="Word.Document.8">
                  <p:embed/>
                </p:oleObj>
              </mc:Choice>
              <mc:Fallback>
                <p:oleObj name="Document" r:id="rId4" imgW="8237952" imgH="2754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77200" cy="2690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</a:t>
            </a:r>
            <a:r>
              <a:rPr lang="en-GB" dirty="0" err="1" smtClean="0"/>
              <a:t>TGai’s</a:t>
            </a:r>
            <a:r>
              <a:rPr lang="en-GB" dirty="0" smtClean="0"/>
              <a:t> Editor Report 12-1366r0 indicated several topics to be improved.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on the structure and the content of the clauses 10.25 and 10.26.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Structure of the clauses 10.25 and 10.26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structure of the clauses in 802.11ai </a:t>
            </a:r>
            <a:r>
              <a:rPr lang="en-GB" dirty="0" smtClean="0"/>
              <a:t>D0.1: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b="1" dirty="0" smtClean="0"/>
              <a:t>10.25 </a:t>
            </a:r>
            <a:r>
              <a:rPr lang="en-US" b="1" dirty="0"/>
              <a:t>Fast Initial Link Setup (FILS) </a:t>
            </a:r>
            <a:r>
              <a:rPr lang="en-US" b="1" dirty="0" smtClean="0"/>
              <a:t>Procedures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10.25.1 General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10.25.2 FILS Discovery Frame Generation and </a:t>
            </a:r>
            <a:r>
              <a:rPr lang="en-US" dirty="0" smtClean="0"/>
              <a:t>Usage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10.26 Management Frame Fast Initial Link Setup </a:t>
            </a:r>
            <a:r>
              <a:rPr lang="en-US" b="1" dirty="0" smtClean="0"/>
              <a:t>procedures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10.26.1 Reduced Neighbor </a:t>
            </a:r>
            <a:r>
              <a:rPr lang="en-US" dirty="0" smtClean="0"/>
              <a:t>Report</a:t>
            </a:r>
          </a:p>
          <a:p>
            <a:pPr>
              <a:buFont typeface="Times New Roman" pitchFamily="16" charset="0"/>
              <a:buChar char="•"/>
            </a:pPr>
            <a:endParaRPr lang="fi-FI" dirty="0" smtClean="0"/>
          </a:p>
          <a:p>
            <a:pPr lvl="1">
              <a:buFont typeface="Times New Roman" pitchFamily="16" charset="0"/>
              <a:buChar char="•"/>
            </a:pPr>
            <a:endParaRPr lang="fi-FI" b="1" dirty="0"/>
          </a:p>
          <a:p>
            <a:pPr marL="0" indent="0"/>
            <a:endParaRPr lang="en-US" dirty="0" smtClean="0"/>
          </a:p>
          <a:p>
            <a:endParaRPr lang="fi-FI" dirty="0" smtClean="0"/>
          </a:p>
          <a:p>
            <a:endParaRPr lang="en-US" dirty="0" smtClean="0"/>
          </a:p>
          <a:p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Clauses 10.25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US" b="1" dirty="0" smtClean="0"/>
              <a:t>10.25 </a:t>
            </a:r>
            <a:r>
              <a:rPr lang="en-US" b="1" dirty="0"/>
              <a:t>Fast Initial Link Setup (FILS) </a:t>
            </a:r>
            <a:r>
              <a:rPr lang="en-US" b="1" dirty="0" smtClean="0"/>
              <a:t>Procedures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 smtClean="0"/>
              <a:t>10.25.1 General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10.25.2 FILS Discovery Frame Generation and </a:t>
            </a:r>
            <a:r>
              <a:rPr lang="en-US" b="1" dirty="0" smtClean="0"/>
              <a:t>Usage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10.25.1 clause should discuss about the general issues of the FILS Procedures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10.25.2 clause discusses about the FILS Discovery Frame Generation  </a:t>
            </a:r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These clauses seem to be in order and in correct location</a:t>
            </a:r>
          </a:p>
          <a:p>
            <a:pPr marL="0" indent="0"/>
            <a:r>
              <a:rPr lang="fi-FI" dirty="0"/>
              <a:t>	</a:t>
            </a:r>
            <a:endParaRPr lang="en-US" dirty="0" smtClean="0"/>
          </a:p>
          <a:p>
            <a:endParaRPr lang="fi-FI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1331640" y="1988840"/>
            <a:ext cx="5904656" cy="1008112"/>
          </a:xfrm>
          <a:prstGeom prst="rect">
            <a:avLst/>
          </a:prstGeom>
          <a:solidFill>
            <a:srgbClr val="00B8FF">
              <a:alpha val="4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4784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</a:t>
            </a:r>
            <a:r>
              <a:rPr lang="fi-FI" dirty="0" smtClean="0"/>
              <a:t>lause 10.26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US" b="1" dirty="0" smtClean="0"/>
              <a:t>10.26 </a:t>
            </a:r>
            <a:r>
              <a:rPr lang="en-US" b="1" dirty="0"/>
              <a:t>Management Frame Fast Initial Link Setup </a:t>
            </a:r>
            <a:r>
              <a:rPr lang="en-US" b="1" dirty="0" smtClean="0"/>
              <a:t>procedures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10.26.1 Reduced Neighbor </a:t>
            </a:r>
            <a:r>
              <a:rPr lang="en-US" b="1" dirty="0" smtClean="0"/>
              <a:t>Report</a:t>
            </a:r>
          </a:p>
          <a:p>
            <a:pPr>
              <a:buFont typeface="Times New Roman" pitchFamily="16" charset="0"/>
              <a:buChar char="•"/>
            </a:pPr>
            <a:r>
              <a:rPr lang="fi-FI" dirty="0" smtClean="0"/>
              <a:t>Clause 10.26 discusses on the use of the information elements that are defined in 802.11ai in Management frames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 smtClean="0"/>
              <a:t>The clause 10.26 is problematic. The described operation should be part of the clause 10.25 FILS discovery procedure</a:t>
            </a:r>
          </a:p>
          <a:p>
            <a:pPr lvl="2">
              <a:buFont typeface="Times New Roman" pitchFamily="16" charset="0"/>
              <a:buChar char="•"/>
            </a:pPr>
            <a:r>
              <a:rPr lang="fi-FI" dirty="0" smtClean="0"/>
              <a:t>There is not enough difference to the content of clause 10.25</a:t>
            </a:r>
          </a:p>
          <a:p>
            <a:pPr lvl="1">
              <a:buFont typeface="Times New Roman" pitchFamily="16" charset="0"/>
              <a:buChar char="•"/>
            </a:pPr>
            <a:endParaRPr lang="fi-FI" b="1" dirty="0"/>
          </a:p>
          <a:p>
            <a:pPr marL="0" indent="0"/>
            <a:endParaRPr lang="en-US" dirty="0" smtClean="0"/>
          </a:p>
          <a:p>
            <a:endParaRPr lang="fi-FI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 bwMode="auto">
          <a:xfrm>
            <a:off x="1043608" y="1988840"/>
            <a:ext cx="7272808" cy="396044"/>
          </a:xfrm>
          <a:prstGeom prst="rect">
            <a:avLst/>
          </a:prstGeom>
          <a:solidFill>
            <a:srgbClr val="00B8FF">
              <a:alpha val="4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862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</a:t>
            </a:r>
            <a:r>
              <a:rPr lang="fi-FI" dirty="0" smtClean="0"/>
              <a:t>lause 10.26.1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US" b="1" dirty="0" smtClean="0"/>
              <a:t>10.26 </a:t>
            </a:r>
            <a:r>
              <a:rPr lang="en-US" b="1" dirty="0"/>
              <a:t>Management Frame Fast Initial Link Setup </a:t>
            </a:r>
            <a:r>
              <a:rPr lang="en-US" b="1" dirty="0" smtClean="0"/>
              <a:t>procedures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10.26.1 Reduced Neighbor </a:t>
            </a:r>
            <a:r>
              <a:rPr lang="en-US" b="1" dirty="0" smtClean="0"/>
              <a:t>Report</a:t>
            </a:r>
          </a:p>
          <a:p>
            <a:pPr>
              <a:buFont typeface="Times New Roman" pitchFamily="16" charset="0"/>
              <a:buChar char="•"/>
            </a:pPr>
            <a:r>
              <a:rPr lang="fi-FI" dirty="0" smtClean="0"/>
              <a:t>Clause 10.26.1 discusses on the use of the Reduced Neighbor Info field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 smtClean="0"/>
              <a:t>The use of the Reduced Neighbor Info field in Beacon and Probe Response frame is discussed</a:t>
            </a:r>
          </a:p>
          <a:p>
            <a:pPr lvl="2">
              <a:buFont typeface="Times New Roman" pitchFamily="16" charset="0"/>
              <a:buChar char="•"/>
            </a:pPr>
            <a:r>
              <a:rPr lang="fi-FI" dirty="0" smtClean="0"/>
              <a:t>Clause </a:t>
            </a:r>
            <a:r>
              <a:rPr lang="en-US" b="1" dirty="0"/>
              <a:t>10.1.4.3.7 Sending a response to probe </a:t>
            </a:r>
            <a:r>
              <a:rPr lang="en-US" b="1" dirty="0" smtClean="0"/>
              <a:t>request </a:t>
            </a:r>
            <a:r>
              <a:rPr lang="en-US" dirty="0" smtClean="0"/>
              <a:t>contains instructions for all other information elements setting in Probe Response</a:t>
            </a:r>
          </a:p>
          <a:p>
            <a:pPr lvl="2">
              <a:buFont typeface="Times New Roman" pitchFamily="16" charset="0"/>
              <a:buChar char="•"/>
            </a:pPr>
            <a:r>
              <a:rPr lang="fi-FI" dirty="0" smtClean="0"/>
              <a:t>Clauses </a:t>
            </a:r>
            <a:r>
              <a:rPr lang="fi-FI" b="1" dirty="0"/>
              <a:t>10.1.3.2 </a:t>
            </a:r>
            <a:r>
              <a:rPr lang="en-US" b="1" dirty="0"/>
              <a:t>Beacon generation in infrastructure networks</a:t>
            </a:r>
            <a:r>
              <a:rPr lang="fi-FI" dirty="0"/>
              <a:t>, </a:t>
            </a:r>
            <a:r>
              <a:rPr lang="fi-FI" b="1" dirty="0"/>
              <a:t>10.1.3.5 </a:t>
            </a:r>
            <a:r>
              <a:rPr lang="en-US" b="1" dirty="0"/>
              <a:t>Beacon </a:t>
            </a:r>
            <a:r>
              <a:rPr lang="en-US" b="1" dirty="0"/>
              <a:t>reception</a:t>
            </a:r>
            <a:r>
              <a:rPr lang="en-US" dirty="0"/>
              <a:t> and </a:t>
            </a:r>
            <a:r>
              <a:rPr lang="en-US" b="1" dirty="0"/>
              <a:t>10.1.3.6 Multiple BSSID </a:t>
            </a:r>
            <a:r>
              <a:rPr lang="en-US" b="1" dirty="0" smtClean="0"/>
              <a:t>procedure </a:t>
            </a:r>
            <a:r>
              <a:rPr lang="en-US" dirty="0" smtClean="0"/>
              <a:t>are similar clauses that define beacon and the use of similar issues, like Multiple BSSID procedure</a:t>
            </a:r>
            <a:endParaRPr lang="fi-FI" dirty="0"/>
          </a:p>
          <a:p>
            <a:pPr lvl="1">
              <a:buFont typeface="Times New Roman" pitchFamily="16" charset="0"/>
              <a:buChar char="•"/>
            </a:pPr>
            <a:endParaRPr lang="fi-FI" b="1" dirty="0"/>
          </a:p>
          <a:p>
            <a:pPr marL="0" indent="0"/>
            <a:endParaRPr lang="en-US" dirty="0" smtClean="0"/>
          </a:p>
          <a:p>
            <a:endParaRPr lang="fi-FI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 bwMode="auto">
          <a:xfrm>
            <a:off x="1043608" y="2384884"/>
            <a:ext cx="7272808" cy="396044"/>
          </a:xfrm>
          <a:prstGeom prst="rect">
            <a:avLst/>
          </a:prstGeom>
          <a:solidFill>
            <a:srgbClr val="00B8FF">
              <a:alpha val="4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9622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Strawpoll on C</a:t>
            </a:r>
            <a:r>
              <a:rPr lang="fi-FI" dirty="0" smtClean="0"/>
              <a:t>lause 10.26.1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1">
              <a:buFont typeface="Times New Roman" pitchFamily="16" charset="0"/>
              <a:buChar char="•"/>
            </a:pPr>
            <a:r>
              <a:rPr lang="en-US" b="1" dirty="0" smtClean="0"/>
              <a:t>10.26 </a:t>
            </a:r>
            <a:r>
              <a:rPr lang="en-US" b="1" dirty="0"/>
              <a:t>Management Frame Fast Initial Link Setup </a:t>
            </a:r>
            <a:r>
              <a:rPr lang="en-US" b="1" dirty="0" smtClean="0"/>
              <a:t>procedures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10.26.1 Reduced Neighbor </a:t>
            </a:r>
            <a:r>
              <a:rPr lang="en-US" b="1" dirty="0" smtClean="0"/>
              <a:t>Report</a:t>
            </a:r>
          </a:p>
          <a:p>
            <a:pPr marL="0" indent="0"/>
            <a:r>
              <a:rPr lang="fi-FI" dirty="0" smtClean="0"/>
              <a:t>There are two alternatives to improve clarity on clause 10.26:</a:t>
            </a:r>
          </a:p>
          <a:p>
            <a:pPr marL="457200" indent="-457200">
              <a:buAutoNum type="arabicPeriod"/>
            </a:pPr>
            <a:r>
              <a:rPr lang="fi-FI" dirty="0" smtClean="0"/>
              <a:t>Move the 10.26.1 to clause 10.25.3 </a:t>
            </a:r>
          </a:p>
          <a:p>
            <a:pPr marL="0" indent="0"/>
            <a:r>
              <a:rPr lang="fi-FI" dirty="0" smtClean="0"/>
              <a:t>Or</a:t>
            </a:r>
          </a:p>
          <a:p>
            <a:pPr marL="0" indent="0"/>
            <a:r>
              <a:rPr lang="fi-FI" dirty="0" smtClean="0"/>
              <a:t>2. 	Move the Probe Response related Reduced Neighbor Report element material to </a:t>
            </a:r>
            <a:r>
              <a:rPr lang="en-US" dirty="0" smtClean="0"/>
              <a:t>10.1.4.3.7 and Beacon related material to new clause 10.3.1.8</a:t>
            </a:r>
          </a:p>
          <a:p>
            <a:endParaRPr lang="fi-FI" dirty="0" smtClean="0"/>
          </a:p>
          <a:p>
            <a:endParaRPr lang="en-US" dirty="0" smtClean="0"/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 bwMode="auto">
          <a:xfrm>
            <a:off x="1043608" y="2384884"/>
            <a:ext cx="7272808" cy="396044"/>
          </a:xfrm>
          <a:prstGeom prst="rect">
            <a:avLst/>
          </a:prstGeom>
          <a:solidFill>
            <a:srgbClr val="00B8FF">
              <a:alpha val="4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05943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306</TotalTime>
  <Words>485</Words>
  <Application>Microsoft Office PowerPoint</Application>
  <PresentationFormat>On-screen Show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Editorial issues of clauses 10.25 and 10.26</vt:lpstr>
      <vt:lpstr>Abstract</vt:lpstr>
      <vt:lpstr>Structure of the clauses 10.25 and 10.26</vt:lpstr>
      <vt:lpstr>Clauses 10.25</vt:lpstr>
      <vt:lpstr>Clause 10.26</vt:lpstr>
      <vt:lpstr>Clause 10.26.1</vt:lpstr>
      <vt:lpstr>Strawpoll on Clause 10.26.1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Editorial issues of D0.1</dc:title>
  <dc:creator>Kneckt Jarkko (Nokia-NRC/Helsinki)</dc:creator>
  <cp:lastModifiedBy>Kneckt Jarkko (Nokia-NRC/Helsinki)</cp:lastModifiedBy>
  <cp:revision>10</cp:revision>
  <cp:lastPrinted>1601-01-01T00:00:00Z</cp:lastPrinted>
  <dcterms:created xsi:type="dcterms:W3CDTF">2012-11-13T22:06:43Z</dcterms:created>
  <dcterms:modified xsi:type="dcterms:W3CDTF">2012-11-14T03:13:06Z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d6f1396b-411b-4c72-98f5-772a671bf58b</vt:lpwstr>
  </property>
  <property fmtid="{D5CDD505-2E9C-101B-9397-08002B2CF9AE}" pid="3" name="NokiaConfidentiality">
    <vt:lpwstr>Public</vt:lpwstr>
  </property>
</Properties>
</file>