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296" r:id="rId3"/>
    <p:sldId id="297" r:id="rId4"/>
    <p:sldId id="304" r:id="rId5"/>
    <p:sldId id="299" r:id="rId6"/>
    <p:sldId id="303" r:id="rId7"/>
    <p:sldId id="301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CCFF"/>
    <a:srgbClr val="66FF99"/>
    <a:srgbClr val="FF3300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33" autoAdjust="0"/>
    <p:restoredTop sz="94659" autoAdjust="0"/>
  </p:normalViewPr>
  <p:slideViewPr>
    <p:cSldViewPr>
      <p:cViewPr varScale="1">
        <p:scale>
          <a:sx n="78" d="100"/>
          <a:sy n="78" d="100"/>
        </p:scale>
        <p:origin x="-34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4" y="390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802.11-12/1388r0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2/19-12-0208-00-0001-tg1-draft-topics-for-november-2012-meeting.pptx" TargetMode="External"/><Relationship Id="rId2" Type="http://schemas.openxmlformats.org/officeDocument/2006/relationships/hyperlink" Target="https://mentor.ieee.org/802.19/dcn/12/19-12-0206-00-0000-nov-2012-opening-report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9/dcn/12/19-12-0205-01-0000-nov-2012-wg-agenda.xls" TargetMode="External"/><Relationship Id="rId4" Type="http://schemas.openxmlformats.org/officeDocument/2006/relationships/hyperlink" Target="https://mentor.ieee.org/802.19/dcn/12/19-12-0211-00-0001-tg1-opening-report-for-november-2012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802.19 </a:t>
            </a:r>
            <a:r>
              <a:rPr lang="en-US" dirty="0" smtClean="0"/>
              <a:t>Liaison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2012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2012-11-14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522288" y="2278063"/>
          <a:ext cx="7664450" cy="2671762"/>
        </p:xfrm>
        <a:graphic>
          <a:graphicData uri="http://schemas.openxmlformats.org/presentationml/2006/ole">
            <p:oleObj spid="_x0000_s15362" name="Document" r:id="rId3" imgW="8262143" imgH="2875827" progId="Word.Document.8">
              <p:embed/>
            </p:oleObj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November 802.19 </a:t>
            </a:r>
            <a:r>
              <a:rPr lang="en-US" dirty="0" smtClean="0"/>
              <a:t>liaison report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November 2012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802.19 </a:t>
            </a:r>
            <a:r>
              <a:rPr lang="en-US" dirty="0" smtClean="0"/>
              <a:t>November Meeting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Working Group</a:t>
            </a:r>
          </a:p>
          <a:p>
            <a:pPr lvl="1"/>
            <a:r>
              <a:rPr lang="en-US" sz="2400" dirty="0" smtClean="0"/>
              <a:t>Confirmation vote on new TG1 Chair</a:t>
            </a:r>
          </a:p>
          <a:p>
            <a:r>
              <a:rPr lang="en-US" sz="2800" dirty="0" smtClean="0"/>
              <a:t>Task Group 1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November 2012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Assurance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No CA document ballots between September and November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November 2012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802.19.1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Letter Ballot</a:t>
            </a:r>
          </a:p>
          <a:p>
            <a:pPr lvl="1"/>
            <a:r>
              <a:rPr lang="en-US" dirty="0" smtClean="0"/>
              <a:t>Completed second WG letter ballot on November 4</a:t>
            </a:r>
          </a:p>
          <a:p>
            <a:pPr lvl="1"/>
            <a:r>
              <a:rPr lang="en-US" dirty="0" smtClean="0"/>
              <a:t>Ballot passed with 88% Approval Rate</a:t>
            </a:r>
          </a:p>
          <a:p>
            <a:pPr lvl="1"/>
            <a:r>
              <a:rPr lang="en-US" dirty="0" smtClean="0"/>
              <a:t>Yes/No/Abs: 23/3/4</a:t>
            </a:r>
          </a:p>
          <a:p>
            <a:pPr lvl="1"/>
            <a:r>
              <a:rPr lang="fi-FI" sz="1800" dirty="0" smtClean="0"/>
              <a:t>197 comments to resolve</a:t>
            </a:r>
          </a:p>
          <a:p>
            <a:pPr lvl="2"/>
            <a:r>
              <a:rPr lang="fi-FI" sz="1600" dirty="0" smtClean="0"/>
              <a:t>168 technical</a:t>
            </a:r>
          </a:p>
          <a:p>
            <a:pPr lvl="2"/>
            <a:r>
              <a:rPr lang="fi-FI" sz="1600" dirty="0" smtClean="0"/>
              <a:t>9 general</a:t>
            </a:r>
          </a:p>
          <a:p>
            <a:pPr lvl="2"/>
            <a:r>
              <a:rPr lang="fi-FI" sz="1600" dirty="0" smtClean="0"/>
              <a:t>20 editorial</a:t>
            </a:r>
            <a:endParaRPr lang="en-US" sz="1600" dirty="0" smtClean="0"/>
          </a:p>
          <a:p>
            <a:pPr eaLnBrk="1" hangingPunct="1"/>
            <a:r>
              <a:rPr lang="en-US" sz="2000" dirty="0" smtClean="0"/>
              <a:t>Agenda </a:t>
            </a:r>
            <a:r>
              <a:rPr lang="en-US" sz="2000" dirty="0" smtClean="0"/>
              <a:t>for this week</a:t>
            </a:r>
          </a:p>
          <a:p>
            <a:pPr lvl="1"/>
            <a:r>
              <a:rPr lang="en-US" sz="1800" dirty="0" smtClean="0"/>
              <a:t>Letter ballot comment resolution</a:t>
            </a:r>
          </a:p>
          <a:p>
            <a:r>
              <a:rPr lang="en-US" sz="2000" dirty="0" smtClean="0"/>
              <a:t>Discussion topics</a:t>
            </a:r>
          </a:p>
          <a:p>
            <a:pPr lvl="1"/>
            <a:r>
              <a:rPr lang="en-US" sz="1800" dirty="0" smtClean="0"/>
              <a:t>Draft structure and style</a:t>
            </a:r>
          </a:p>
          <a:p>
            <a:pPr lvl="1"/>
            <a:r>
              <a:rPr lang="en-US" sz="1800" dirty="0" smtClean="0"/>
              <a:t>CDIS design</a:t>
            </a:r>
          </a:p>
          <a:p>
            <a:pPr lvl="1"/>
            <a:r>
              <a:rPr lang="en-US" sz="1800" dirty="0" smtClean="0"/>
              <a:t>New features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November 2012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November 2012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8067675" cy="5414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mentor.ieee.org/802.19/dcn/12/19-12-0206-00-0000-nov-2012-opening-report.ppt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mentor.ieee.org/802.19/dcn/12/19-12-0208-00-0001-tg1-draft-topics-for-november-2012-meeting.pptx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mentor.ieee.org/802.19/dcn/12/19-12-0211-00-0001-tg1-opening-report-for-november-2012.pptx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mentor.ieee.org/802.19/dcn/12/19-12-0205-01-0000-nov-2012-wg-agenda.xls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November 2012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Eldad Perahia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21527</TotalTime>
  <Words>165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November 802.19 Liaison Report</vt:lpstr>
      <vt:lpstr>Abstract</vt:lpstr>
      <vt:lpstr>802.19 November Meeting Plan</vt:lpstr>
      <vt:lpstr>Coexistence Assurance Documents</vt:lpstr>
      <vt:lpstr>802.19.1</vt:lpstr>
      <vt:lpstr>Slide 6</vt:lpstr>
      <vt:lpstr>References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Eldad Perahia</cp:lastModifiedBy>
  <cp:revision>806</cp:revision>
  <cp:lastPrinted>1998-02-10T13:28:06Z</cp:lastPrinted>
  <dcterms:created xsi:type="dcterms:W3CDTF">2006-05-16T19:53:05Z</dcterms:created>
  <dcterms:modified xsi:type="dcterms:W3CDTF">2012-11-14T13:59:51Z</dcterms:modified>
</cp:coreProperties>
</file>