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62" r:id="rId7"/>
    <p:sldId id="297" r:id="rId8"/>
    <p:sldId id="265" r:id="rId9"/>
    <p:sldId id="298" r:id="rId10"/>
    <p:sldId id="292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ngxc" initials="w" lastIdx="5" clrIdx="0"/>
  <p:cmAuthor id="1" name="Berger-Admin, James (Rodney)" initials="BJ(" lastIdx="3" clrIdx="1"/>
  <p:cmAuthor id="2" name="Lei Wang" initials="LW" lastIdx="0" clrIdx="2"/>
  <p:cmAuthor id="3" name="olesenrl" initials="o" lastIdx="1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9622" autoAdjust="0"/>
  </p:normalViewPr>
  <p:slideViewPr>
    <p:cSldViewPr>
      <p:cViewPr>
        <p:scale>
          <a:sx n="70" d="100"/>
          <a:sy n="70" d="100"/>
        </p:scale>
        <p:origin x="-624" y="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400" y="-102"/>
      </p:cViewPr>
      <p:guideLst>
        <p:guide orient="horz" pos="2880"/>
        <p:guide pos="2160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6797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US" sz="1800" b="1" dirty="0" smtClean="0">
                <a:solidFill>
                  <a:schemeClr val="tx1"/>
                </a:solidFill>
              </a:rPr>
              <a:t>11-12-1387-01-00ai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115300" cy="952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Ad Hoc Discussions of 802.11ai </a:t>
            </a:r>
            <a:r>
              <a:rPr lang="en-GB" sz="2800" dirty="0" smtClean="0"/>
              <a:t>Scanning </a:t>
            </a:r>
            <a:r>
              <a:rPr lang="en-GB" sz="2800" dirty="0" smtClean="0"/>
              <a:t>during </a:t>
            </a:r>
            <a:r>
              <a:rPr lang="en-GB" sz="2800" dirty="0" smtClean="0"/>
              <a:t>2012-November </a:t>
            </a:r>
            <a:r>
              <a:rPr lang="en-GB" sz="2800" dirty="0" smtClean="0"/>
              <a:t>Meeting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2012-11-13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90538" y="2813050"/>
          <a:ext cx="7916862" cy="2635250"/>
        </p:xfrm>
        <a:graphic>
          <a:graphicData uri="http://schemas.openxmlformats.org/presentationml/2006/ole">
            <p:oleObj spid="_x0000_s3075" name="Document" r:id="rId4" imgW="8648873" imgH="2872813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4003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/>
        </p:spPr>
        <p:txBody>
          <a:bodyPr>
            <a:normAutofit/>
          </a:bodyPr>
          <a:lstStyle/>
          <a:p>
            <a:pPr marL="0" indent="0" algn="just"/>
            <a:r>
              <a:rPr lang="en-US" dirty="0" smtClean="0"/>
              <a:t>This document is intended to keep tracking of the ad hoc discussions about 802.11ai </a:t>
            </a:r>
            <a:r>
              <a:rPr lang="en-US" dirty="0" smtClean="0"/>
              <a:t>scanning </a:t>
            </a:r>
            <a:r>
              <a:rPr lang="en-US" dirty="0" smtClean="0"/>
              <a:t>during </a:t>
            </a:r>
            <a:r>
              <a:rPr lang="en-US" dirty="0" smtClean="0"/>
              <a:t>2012-November </a:t>
            </a:r>
            <a:r>
              <a:rPr lang="en-US" dirty="0" smtClean="0"/>
              <a:t>San Antonio meeting</a:t>
            </a:r>
            <a:r>
              <a:rPr lang="en-US" dirty="0" smtClean="0"/>
              <a:t>.</a:t>
            </a:r>
          </a:p>
          <a:p>
            <a:pPr marL="0" indent="0" algn="just"/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00700" y="6477000"/>
            <a:ext cx="2941638" cy="179388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6477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Conformance w/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TGai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PAR &amp; 5C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elle 6"/>
          <p:cNvGraphicFramePr>
            <a:graphicFrameLocks noGrp="1"/>
          </p:cNvGraphicFramePr>
          <p:nvPr/>
        </p:nvGraphicFramePr>
        <p:xfrm>
          <a:off x="762000" y="1600200"/>
          <a:ext cx="7924800" cy="4076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3216"/>
                <a:gridCol w="1961584"/>
              </a:tblGrid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6367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??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116120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Scanning Ad-hoc Discussion Plan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sz="29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11ai </a:t>
            </a:r>
            <a:r>
              <a:rPr lang="en-US" sz="29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Scanning Ad Hoc Sessions:</a:t>
            </a:r>
            <a:endParaRPr lang="en-US" sz="29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Tue-Eve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Wed-PM1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sz="29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Topics/Contributions to be discussed: </a:t>
            </a:r>
            <a:endParaRPr lang="en-US" sz="29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Text proposal about FD frame: </a:t>
            </a:r>
          </a:p>
          <a:p>
            <a:pPr marL="1198563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sz="21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11-12-1236-01-00ai-tgai-spec-text-proposal-for-fd-frame-definition</a:t>
            </a:r>
            <a:endParaRPr lang="en-US" sz="2100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Opening Issues about FD frame content design:</a:t>
            </a:r>
          </a:p>
          <a:p>
            <a:pPr marL="1198563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11-12-1238-00-00ai-FD-Frame-capability-security-neighbor-info</a:t>
            </a:r>
          </a:p>
          <a:p>
            <a:pPr marL="1198563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11-12-1262-00-00ai-fils-frame-content </a:t>
            </a:r>
            <a:endParaRPr lang="en-US" sz="2000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1198563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11-12-1285-00-00ai-802-11ai-fils-discovery-fd-frame-design-discussion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11-12-1270-02-00ai-tgai-spec-text-proposal-for-ap-redirection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11-12-1269-01-00ai-tgai-spec-text-proposal-for-omission-of-probe-request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11-12-1114-02-00ai-tgai-specification-text-for-enhanced-active-scanning-procedure-for-fils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11-12-1271-00-00ai-tgai-spec-text-proposal-for-ap-network-status-information (12/1272 presentation file)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12/1263: active scanning optimization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12/1260 and 12/1261: Rapid Scanning</a:t>
            </a:r>
          </a:p>
          <a:p>
            <a:pPr marL="79851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???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108585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09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 Hoc Discussions –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Tuesday Evening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219200"/>
            <a:ext cx="8077200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iscussions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on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Text Proposal for FD Frame Design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804863" lvl="1" indent="-46355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12/1236r1: removed the option of designing as FD frame as a new extension frame;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804863" lvl="1" indent="-46355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12/1236r2: </a:t>
            </a:r>
          </a:p>
          <a:p>
            <a:pPr marL="1023938" lvl="2" indent="-282575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sz="23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modifications based on the ad hoc discussions;</a:t>
            </a:r>
          </a:p>
          <a:p>
            <a:pPr marL="1023938" lvl="2" indent="-282575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sz="23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Color-coded the proposed text: </a:t>
            </a:r>
            <a:r>
              <a:rPr lang="en-US" sz="2300" b="1" kern="0" dirty="0" smtClean="0">
                <a:solidFill>
                  <a:srgbClr val="0000FF"/>
                </a:solidFill>
                <a:latin typeface="Times New Roman"/>
                <a:ea typeface="+mn-ea"/>
              </a:rPr>
              <a:t>“blue” </a:t>
            </a:r>
            <a:r>
              <a:rPr lang="en-US" sz="23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as the “general agreement” text; </a:t>
            </a:r>
            <a:r>
              <a:rPr lang="en-US" sz="23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“</a:t>
            </a:r>
            <a:r>
              <a:rPr lang="en-US" sz="2300" b="1" kern="0" dirty="0" smtClean="0">
                <a:solidFill>
                  <a:srgbClr val="C00000"/>
                </a:solidFill>
                <a:latin typeface="Times New Roman"/>
                <a:ea typeface="+mn-ea"/>
              </a:rPr>
              <a:t>red</a:t>
            </a:r>
            <a:r>
              <a:rPr lang="en-US" sz="23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” as the “need-further-discussion” text.</a:t>
            </a:r>
            <a:endParaRPr lang="en-US" sz="23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iscussions on FD Frame Content Item design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804863" lvl="1" indent="-46355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12/1238, 12/1262, 12/1285</a:t>
            </a:r>
          </a:p>
          <a:p>
            <a:pPr marL="804863" lvl="1" indent="-46355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FD Capability Field: see next slide</a:t>
            </a:r>
          </a:p>
          <a:p>
            <a:pPr marL="804863" lvl="1" indent="-46355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FD Security Field: deferred until further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 Security feature development;</a:t>
            </a:r>
          </a:p>
          <a:p>
            <a:pPr marL="804863" lvl="1" indent="-46355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FD Neighbor AP’s TBTT info: use Reduced Neighbor Report IE.</a:t>
            </a:r>
            <a:endParaRPr lang="en-US" b="1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Discussions  on AP-Redirect-Normative-Text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,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12/1270r2</a:t>
            </a:r>
          </a:p>
          <a:p>
            <a:pPr marL="742950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Received lots of comments/suggestions; but still observed objections.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762000"/>
          </a:xfrm>
        </p:spPr>
        <p:txBody>
          <a:bodyPr/>
          <a:lstStyle/>
          <a:p>
            <a:pPr lvl="0"/>
            <a:r>
              <a:rPr lang="en-US" sz="2400" dirty="0" smtClean="0"/>
              <a:t>FD Capability Field Proposal – for further discussions</a:t>
            </a:r>
            <a:endParaRPr lang="en-US" sz="2400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700" y="1524000"/>
            <a:ext cx="792480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References: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IEEE Std 802.11™-2012</a:t>
            </a:r>
            <a:endParaRPr kumimoji="0" lang="en-US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11-12-0151-13-00ai-proposed-specification-framework-for-tgai</a:t>
            </a:r>
          </a:p>
          <a:p>
            <a:pPr marL="342900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11-12-1236-00-00ai-tgai-spec-text-proposal-for-fd-frame-definition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11-12-1238-00-00ai-FD-Frame-capability-security-neighbor-info</a:t>
            </a:r>
          </a:p>
          <a:p>
            <a:pPr marL="342900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11-12-1262-00-00ai-fils-frame-content </a:t>
            </a:r>
          </a:p>
          <a:p>
            <a:pPr marL="342900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11-12-1285-00-00ai-802-11ai-fils-discovery-fd-frame-design-discussion</a:t>
            </a:r>
          </a:p>
          <a:p>
            <a:pPr marL="34290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11-12-1270-02-00ai-tgai-spec-text-proposal-for-ap-redirection</a:t>
            </a:r>
          </a:p>
          <a:p>
            <a:pPr marL="34290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11-12-1269-01-00ai-tgai-spec-text-proposal-for-omission-of-probe-request</a:t>
            </a:r>
          </a:p>
          <a:p>
            <a:pPr marL="34290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11-12-1114-02-00ai-tgai-specification-text-for-enhanced-active-scanning-procedure-for-fils</a:t>
            </a:r>
          </a:p>
          <a:p>
            <a:pPr marL="34290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11-12-1271-00-00ai-tgai-spec-text-proposal-for-ap-network-status-information 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11-12-1272-00-00ai-bss-network-status-information-for-a-fast-ap-network-selection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6BA44925D6774DAAAE4851C3660231" ma:contentTypeVersion="0" ma:contentTypeDescription="Create a new document." ma:contentTypeScope="" ma:versionID="f59c400df60e69bdea7e932f2be50d7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5683213-1B0F-49E7-915B-39D8BA408C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12D949B-22B9-402C-ABB9-3F8AA27143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26C232-CB9E-4C1D-9A1D-FF83F24851F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19488</TotalTime>
  <Words>473</Words>
  <Application>Microsoft Office PowerPoint</Application>
  <PresentationFormat>On-screen Show (4:3)</PresentationFormat>
  <Paragraphs>98</Paragraphs>
  <Slides>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Document</vt:lpstr>
      <vt:lpstr>Ad Hoc Discussions of 802.11ai Scanning during 2012-November Meeting </vt:lpstr>
      <vt:lpstr>Abstract</vt:lpstr>
      <vt:lpstr>Slide 3</vt:lpstr>
      <vt:lpstr>Slide 4</vt:lpstr>
      <vt:lpstr>Slide 5</vt:lpstr>
      <vt:lpstr>FD Capability Field Proposal – for further discussions</vt:lpstr>
      <vt:lpstr>Slide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LeiW</dc:creator>
  <cp:lastModifiedBy>LeiW</cp:lastModifiedBy>
  <cp:revision>379</cp:revision>
  <cp:lastPrinted>1601-01-01T00:00:00Z</cp:lastPrinted>
  <dcterms:created xsi:type="dcterms:W3CDTF">2012-01-06T05:35:07Z</dcterms:created>
  <dcterms:modified xsi:type="dcterms:W3CDTF">2012-11-14T06:23:56Z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0x010100EF6BA44925D6774DAAAE4851C3660231</vt:lpwstr>
  </property>
</Properties>
</file>