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62" r:id="rId7"/>
    <p:sldId id="297" r:id="rId8"/>
    <p:sldId id="265" r:id="rId9"/>
    <p:sldId id="29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390" y="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11-12-1387-00-00ai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Ad Hoc Discussions of 802.11ai </a:t>
            </a:r>
            <a:r>
              <a:rPr lang="en-GB" sz="2800" dirty="0" smtClean="0"/>
              <a:t>Scanning </a:t>
            </a:r>
            <a:r>
              <a:rPr lang="en-GB" sz="2800" dirty="0" smtClean="0"/>
              <a:t>during </a:t>
            </a:r>
            <a:r>
              <a:rPr lang="en-GB" sz="2800" dirty="0" smtClean="0"/>
              <a:t>2012-November </a:t>
            </a:r>
            <a:r>
              <a:rPr lang="en-GB" sz="2800" dirty="0" smtClean="0"/>
              <a:t>Meeting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is intended to keep tracking of the ad hoc discussions about 802.11ai </a:t>
            </a:r>
            <a:r>
              <a:rPr lang="en-US" dirty="0" smtClean="0"/>
              <a:t>scanning </a:t>
            </a:r>
            <a:r>
              <a:rPr lang="en-US" dirty="0" smtClean="0"/>
              <a:t>during </a:t>
            </a:r>
            <a:r>
              <a:rPr lang="en-US" dirty="0" smtClean="0"/>
              <a:t>2012-November </a:t>
            </a:r>
            <a:r>
              <a:rPr lang="en-US" dirty="0" smtClean="0"/>
              <a:t>San Antonio meeting</a:t>
            </a:r>
            <a:r>
              <a:rPr lang="en-US" dirty="0" smtClean="0"/>
              <a:t>.</a:t>
            </a:r>
          </a:p>
          <a:p>
            <a:pPr marL="0" indent="0" algn="just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Scanning Ad-hoc Discussion Plan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11ai </a:t>
            </a: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Scanning Ad Hoc Sessions:</a:t>
            </a:r>
            <a:endParaRPr lang="en-US" sz="29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Tue-Eve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Wed-PM1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Topics/Contributions to be discussed: </a:t>
            </a:r>
            <a:endParaRPr lang="en-US" sz="29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Text proposal about FD frame: </a:t>
            </a:r>
          </a:p>
          <a:p>
            <a:pPr marL="119856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21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11-12-1236-00-00ai-tgai-spec-text-proposal-for-fd-frame-definition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Opening Issues about FD frame content design:</a:t>
            </a:r>
          </a:p>
          <a:p>
            <a:pPr marL="119856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11-12-1238-00-00ai-FD-Frame-capability-security-neighbor-info</a:t>
            </a:r>
          </a:p>
          <a:p>
            <a:pPr marL="119856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11-12-1262-00-00ai-fils-frame-content </a:t>
            </a:r>
            <a:endParaRPr lang="en-US" sz="2000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19856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11-12-1285-00-00ai-802-11ai-fils-discovery-fd-frame-design-discussion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11-12-1270-02-00ai-tgai-spec-text-proposal-for-ap-redirection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11-12-1269-01-00ai-tgai-spec-text-proposal-for-omission-of-probe-request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11-12-1114-02-00ai-tgai-specification-text-for-enhanced-active-scanning-procedure-for-fils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11-12-1271-00-00ai-tgai-spec-text-proposal-for-ap-network-status-information (12/1272 presentation file)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???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Discussions –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Tuesday Evening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iscussions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on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Text Proposal for FD Frame Design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12/1236r1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;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iscussions FD Frame Content Item design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12/1238, 12/1262</a:t>
            </a:r>
            <a:r>
              <a:rPr lang="en-US" b="1" kern="0" smtClean="0">
                <a:solidFill>
                  <a:srgbClr val="000000"/>
                </a:solidFill>
                <a:latin typeface="Times New Roman"/>
              </a:rPr>
              <a:t>, 12/1285</a:t>
            </a: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11-12-0151-13-00ai-proposed-specification-framework-for-tgai</a:t>
            </a:r>
          </a:p>
          <a:p>
            <a:pPr marL="34290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11-12-1236-00-00ai-tgai-spec-text-proposal-for-fd-frame-definition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Opening Issues about FD frame content design:</a:t>
            </a:r>
          </a:p>
          <a:p>
            <a:pPr marL="34290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11-12-1238-00-00ai-FD-Frame-capability-security-neighbor-info</a:t>
            </a:r>
          </a:p>
          <a:p>
            <a:pPr marL="34290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11-12-1262-00-00ai-fils-frame-content </a:t>
            </a:r>
          </a:p>
          <a:p>
            <a:pPr marL="34290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11-12-1285-00-00ai-802-11ai-fils-discovery-fd-frame-design-discussion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11-12-1270-02-00ai-tgai-spec-text-proposal-for-ap-redirection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11-12-1269-01-00ai-tgai-spec-text-proposal-for-omission-of-probe-request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11-12-1114-02-00ai-tgai-specification-text-for-enhanced-active-scanning-procedure-for-fils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11-12-1271-00-00ai-tgai-spec-text-proposal-for-ap-network-status-information 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11-12-1272-00-00ai-bss-network-status-information-for-a-fast-ap-network-selection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19055</TotalTime>
  <Words>356</Words>
  <Application>Microsoft Office PowerPoint</Application>
  <PresentationFormat>On-screen Show (4:3)</PresentationFormat>
  <Paragraphs>86</Paragraphs>
  <Slides>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Ad Hoc Discussions of 802.11ai Scanning during 2012-November Meeting </vt:lpstr>
      <vt:lpstr>Abstract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372</cp:revision>
  <cp:lastPrinted>1601-01-01T00:00:00Z</cp:lastPrinted>
  <dcterms:created xsi:type="dcterms:W3CDTF">2012-01-06T05:35:07Z</dcterms:created>
  <dcterms:modified xsi:type="dcterms:W3CDTF">2012-11-13T23:10:48Z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