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57" r:id="rId3"/>
    <p:sldId id="258" r:id="rId4"/>
    <p:sldId id="265" r:id="rId5"/>
    <p:sldId id="271" r:id="rId6"/>
    <p:sldId id="272"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96" y="-13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1DD8ED99-4EB0-4182-969A-3A7A0A21305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2DAADAE-DCDA-4632-BD86-365C19C46E7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8298AAE4-30EA-4B3A-A7BA-5169383B2D59}"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D1A6EB64-4308-4C38-AC58-DACBA3E6A219}"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November 2012</a:t>
            </a:r>
          </a:p>
        </p:txBody>
      </p:sp>
      <p:sp>
        <p:nvSpPr>
          <p:cNvPr id="5" name="Footer Placeholder 4"/>
          <p:cNvSpPr>
            <a:spLocks noGrp="1"/>
          </p:cNvSpPr>
          <p:nvPr>
            <p:ph type="ftr" sz="quarter" idx="11"/>
          </p:nvPr>
        </p:nvSpPr>
        <p:spPr/>
        <p:txBody>
          <a:bodyPr/>
          <a:lstStyle>
            <a:lvl1pPr>
              <a:defRPr/>
            </a:lvl1pPr>
          </a:lstStyle>
          <a:p>
            <a:r>
              <a:rPr lang="en-US" dirty="0" smtClean="0"/>
              <a:t>Lee Armstrong, Armstrong Consulting, Inc.</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C0EEDF09-D65E-46FF-AB96-409EF8071B8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a:t>John Doe, Some Company</a:t>
            </a:r>
          </a:p>
        </p:txBody>
      </p:sp>
      <p:sp>
        <p:nvSpPr>
          <p:cNvPr id="6" name="Slide Number Placeholder 5"/>
          <p:cNvSpPr>
            <a:spLocks noGrp="1"/>
          </p:cNvSpPr>
          <p:nvPr>
            <p:ph type="sldNum" sz="quarter" idx="12"/>
          </p:nvPr>
        </p:nvSpPr>
        <p:spPr/>
        <p:txBody>
          <a:bodyPr/>
          <a:lstStyle>
            <a:lvl1pPr>
              <a:defRPr/>
            </a:lvl1pPr>
          </a:lstStyle>
          <a:p>
            <a:r>
              <a:rPr lang="en-US"/>
              <a:t>Slide </a:t>
            </a:r>
            <a:fld id="{56E6521C-D63E-4833-AF1A-DAECF4D2F84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a:t>John Doe, Some Company</a:t>
            </a:r>
          </a:p>
        </p:txBody>
      </p:sp>
      <p:sp>
        <p:nvSpPr>
          <p:cNvPr id="6" name="Slide Number Placeholder 5"/>
          <p:cNvSpPr>
            <a:spLocks noGrp="1"/>
          </p:cNvSpPr>
          <p:nvPr>
            <p:ph type="sldNum" sz="quarter" idx="12"/>
          </p:nvPr>
        </p:nvSpPr>
        <p:spPr/>
        <p:txBody>
          <a:bodyPr/>
          <a:lstStyle>
            <a:lvl1pPr>
              <a:defRPr/>
            </a:lvl1pPr>
          </a:lstStyle>
          <a:p>
            <a:r>
              <a:rPr lang="en-US"/>
              <a:t>Slide </a:t>
            </a:r>
            <a:fld id="{7A118D7E-FE94-4CBE-B81C-3A2EDD0FEC1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41128" cy="276999"/>
          </a:xfrm>
        </p:spPr>
        <p:txBody>
          <a:bodyPr/>
          <a:lstStyle>
            <a:lvl1pPr>
              <a:defRPr/>
            </a:lvl1pPr>
          </a:lstStyle>
          <a:p>
            <a:r>
              <a:rPr lang="en-US" dirty="0" smtClean="0"/>
              <a:t>November 2012</a:t>
            </a:r>
            <a:endParaRPr lang="en-US" dirty="0"/>
          </a:p>
        </p:txBody>
      </p:sp>
      <p:sp>
        <p:nvSpPr>
          <p:cNvPr id="5" name="Footer Placeholder 4"/>
          <p:cNvSpPr>
            <a:spLocks noGrp="1"/>
          </p:cNvSpPr>
          <p:nvPr>
            <p:ph type="ftr" sz="quarter" idx="11"/>
          </p:nvPr>
        </p:nvSpPr>
        <p:spPr>
          <a:xfrm>
            <a:off x="5851778" y="6475413"/>
            <a:ext cx="2692147" cy="184666"/>
          </a:xfrm>
        </p:spPr>
        <p:txBody>
          <a:bodyPr/>
          <a:lstStyle>
            <a:lvl1pPr>
              <a:defRPr/>
            </a:lvl1pPr>
          </a:lstStyle>
          <a:p>
            <a:r>
              <a:rPr lang="en-US" dirty="0" smtClean="0"/>
              <a:t>Lee Armstrong, Armstrong Consulting, Inc.</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1BCE2E74-E692-464C-ADD3-E2201727CD6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November 2012</a:t>
            </a:r>
          </a:p>
        </p:txBody>
      </p:sp>
      <p:sp>
        <p:nvSpPr>
          <p:cNvPr id="5" name="Footer Placeholder 4"/>
          <p:cNvSpPr>
            <a:spLocks noGrp="1"/>
          </p:cNvSpPr>
          <p:nvPr>
            <p:ph type="ftr" sz="quarter" idx="11"/>
          </p:nvPr>
        </p:nvSpPr>
        <p:spPr/>
        <p:txBody>
          <a:bodyPr/>
          <a:lstStyle>
            <a:lvl1pPr>
              <a:defRPr/>
            </a:lvl1pPr>
          </a:lstStyle>
          <a:p>
            <a:r>
              <a:rPr lang="en-US" dirty="0" smtClean="0"/>
              <a:t>Lee Armstrong, Armstrong Consulting, Inc.</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EE3ECAD5-FA1A-4197-B3A2-CD20644AA2A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November 2012</a:t>
            </a:r>
          </a:p>
        </p:txBody>
      </p:sp>
      <p:sp>
        <p:nvSpPr>
          <p:cNvPr id="6" name="Footer Placeholder 5"/>
          <p:cNvSpPr>
            <a:spLocks noGrp="1"/>
          </p:cNvSpPr>
          <p:nvPr>
            <p:ph type="ftr" sz="quarter" idx="11"/>
          </p:nvPr>
        </p:nvSpPr>
        <p:spPr/>
        <p:txBody>
          <a:bodyPr/>
          <a:lstStyle>
            <a:lvl1pPr>
              <a:defRPr/>
            </a:lvl1pPr>
          </a:lstStyle>
          <a:p>
            <a:r>
              <a:rPr lang="en-US" dirty="0" smtClean="0"/>
              <a:t>Lee Armstrong, Armstrong Consulting, Inc.</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95E202C7-C49E-41A2-AED4-CD3462B1C08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November 2012</a:t>
            </a:r>
          </a:p>
        </p:txBody>
      </p:sp>
      <p:sp>
        <p:nvSpPr>
          <p:cNvPr id="8" name="Footer Placeholder 7"/>
          <p:cNvSpPr>
            <a:spLocks noGrp="1"/>
          </p:cNvSpPr>
          <p:nvPr>
            <p:ph type="ftr" sz="quarter" idx="11"/>
          </p:nvPr>
        </p:nvSpPr>
        <p:spPr/>
        <p:txBody>
          <a:bodyPr/>
          <a:lstStyle>
            <a:lvl1pPr>
              <a:defRPr/>
            </a:lvl1pPr>
          </a:lstStyle>
          <a:p>
            <a:r>
              <a:rPr lang="en-US" dirty="0" smtClean="0"/>
              <a:t>Lee Armstrong, Armstrong Consulting, Inc.</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EE495800-0AF6-4600-9507-D8D0CA9B20C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November 2012</a:t>
            </a:r>
          </a:p>
        </p:txBody>
      </p:sp>
      <p:sp>
        <p:nvSpPr>
          <p:cNvPr id="4" name="Footer Placeholder 3"/>
          <p:cNvSpPr>
            <a:spLocks noGrp="1"/>
          </p:cNvSpPr>
          <p:nvPr>
            <p:ph type="ftr" sz="quarter" idx="11"/>
          </p:nvPr>
        </p:nvSpPr>
        <p:spPr/>
        <p:txBody>
          <a:bodyPr/>
          <a:lstStyle>
            <a:lvl1pPr>
              <a:defRPr/>
            </a:lvl1pPr>
          </a:lstStyle>
          <a:p>
            <a:r>
              <a:rPr lang="en-US" dirty="0" smtClean="0"/>
              <a:t>Lee Armstrong, Armstrong Consulting, Inc.</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1F6C2014-9A01-411A-9254-74ADEA3E6E0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November 2012</a:t>
            </a:r>
          </a:p>
        </p:txBody>
      </p:sp>
      <p:sp>
        <p:nvSpPr>
          <p:cNvPr id="3" name="Footer Placeholder 2"/>
          <p:cNvSpPr>
            <a:spLocks noGrp="1"/>
          </p:cNvSpPr>
          <p:nvPr>
            <p:ph type="ftr" sz="quarter" idx="11"/>
          </p:nvPr>
        </p:nvSpPr>
        <p:spPr/>
        <p:txBody>
          <a:bodyPr/>
          <a:lstStyle>
            <a:lvl1pPr>
              <a:defRPr/>
            </a:lvl1pPr>
          </a:lstStyle>
          <a:p>
            <a:r>
              <a:rPr lang="en-US" dirty="0" smtClean="0"/>
              <a:t>Lee Armstrong, Armstrong Consulting, Inc.</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28EFBDDC-2C84-4ADB-BF91-EB70549AF5A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Month Year</a:t>
            </a:r>
          </a:p>
        </p:txBody>
      </p:sp>
      <p:sp>
        <p:nvSpPr>
          <p:cNvPr id="6" name="Footer Placeholder 5"/>
          <p:cNvSpPr>
            <a:spLocks noGrp="1"/>
          </p:cNvSpPr>
          <p:nvPr>
            <p:ph type="ftr" sz="quarter" idx="11"/>
          </p:nvPr>
        </p:nvSpPr>
        <p:spPr/>
        <p:txBody>
          <a:bodyPr/>
          <a:lstStyle>
            <a:lvl1pPr>
              <a:defRPr/>
            </a:lvl1pPr>
          </a:lstStyle>
          <a:p>
            <a:r>
              <a:rPr lang="en-US"/>
              <a:t>John Doe, Some Company</a:t>
            </a:r>
          </a:p>
        </p:txBody>
      </p:sp>
      <p:sp>
        <p:nvSpPr>
          <p:cNvPr id="7" name="Slide Number Placeholder 6"/>
          <p:cNvSpPr>
            <a:spLocks noGrp="1"/>
          </p:cNvSpPr>
          <p:nvPr>
            <p:ph type="sldNum" sz="quarter" idx="12"/>
          </p:nvPr>
        </p:nvSpPr>
        <p:spPr/>
        <p:txBody>
          <a:bodyPr/>
          <a:lstStyle>
            <a:lvl1pPr>
              <a:defRPr/>
            </a:lvl1pPr>
          </a:lstStyle>
          <a:p>
            <a:r>
              <a:rPr lang="en-US"/>
              <a:t>Slide </a:t>
            </a:r>
            <a:fld id="{AB9C7F2F-A07B-420D-BE25-C76894710D8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Month Year</a:t>
            </a:r>
          </a:p>
        </p:txBody>
      </p:sp>
      <p:sp>
        <p:nvSpPr>
          <p:cNvPr id="6" name="Footer Placeholder 5"/>
          <p:cNvSpPr>
            <a:spLocks noGrp="1"/>
          </p:cNvSpPr>
          <p:nvPr>
            <p:ph type="ftr" sz="quarter" idx="11"/>
          </p:nvPr>
        </p:nvSpPr>
        <p:spPr/>
        <p:txBody>
          <a:bodyPr/>
          <a:lstStyle>
            <a:lvl1pPr>
              <a:defRPr/>
            </a:lvl1pPr>
          </a:lstStyle>
          <a:p>
            <a:r>
              <a:rPr lang="en-US"/>
              <a:t>John Doe, Some Company</a:t>
            </a:r>
          </a:p>
        </p:txBody>
      </p:sp>
      <p:sp>
        <p:nvSpPr>
          <p:cNvPr id="7" name="Slide Number Placeholder 6"/>
          <p:cNvSpPr>
            <a:spLocks noGrp="1"/>
          </p:cNvSpPr>
          <p:nvPr>
            <p:ph type="sldNum" sz="quarter" idx="12"/>
          </p:nvPr>
        </p:nvSpPr>
        <p:spPr/>
        <p:txBody>
          <a:bodyPr/>
          <a:lstStyle>
            <a:lvl1pPr>
              <a:defRPr/>
            </a:lvl1pPr>
          </a:lstStyle>
          <a:p>
            <a:r>
              <a:rPr lang="en-US"/>
              <a:t>Slide </a:t>
            </a:r>
            <a:fld id="{60658C47-D29A-4095-B289-223B6F6A1D6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marL="0" marR="0" indent="0" algn="l" defTabSz="914400" rtl="0" eaLnBrk="0" fontAlgn="base" latinLnBrk="0" hangingPunct="0">
              <a:lnSpc>
                <a:spcPct val="100000"/>
              </a:lnSpc>
              <a:spcBef>
                <a:spcPct val="0"/>
              </a:spcBef>
              <a:spcAft>
                <a:spcPct val="0"/>
              </a:spcAft>
              <a:buClrTx/>
              <a:buSzTx/>
              <a:buFontTx/>
              <a:buNone/>
              <a:tabLst/>
              <a:defRPr sz="1800" b="1"/>
            </a:lvl1pPr>
          </a:lstStyle>
          <a:p>
            <a:r>
              <a:rPr lang="en-US" dirty="0" smtClean="0"/>
              <a:t>November 2012</a:t>
            </a:r>
          </a:p>
        </p:txBody>
      </p:sp>
      <p:sp>
        <p:nvSpPr>
          <p:cNvPr id="1029" name="Rectangle 5"/>
          <p:cNvSpPr>
            <a:spLocks noGrp="1" noChangeArrowheads="1"/>
          </p:cNvSpPr>
          <p:nvPr>
            <p:ph type="ftr" sz="quarter" idx="3"/>
          </p:nvPr>
        </p:nvSpPr>
        <p:spPr bwMode="auto">
          <a:xfrm>
            <a:off x="5851778" y="6475413"/>
            <a:ext cx="26921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Lee Armstrong, Armstrong Consulting,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1A41FE3D-826D-4843-A69B-E57CC8EFE80A}"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802.11-12/1366r0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541128" cy="276999"/>
          </a:xfrm>
        </p:spPr>
        <p:txBody>
          <a:bodyPr/>
          <a:lstStyle/>
          <a:p>
            <a:r>
              <a:rPr lang="en-US" dirty="0" smtClean="0"/>
              <a:t>November 2012</a:t>
            </a:r>
            <a:endParaRPr lang="en-US" dirty="0"/>
          </a:p>
        </p:txBody>
      </p:sp>
      <p:sp>
        <p:nvSpPr>
          <p:cNvPr id="7" name="Footer Placeholder 4"/>
          <p:cNvSpPr>
            <a:spLocks noGrp="1"/>
          </p:cNvSpPr>
          <p:nvPr>
            <p:ph type="ftr" sz="quarter" idx="11"/>
          </p:nvPr>
        </p:nvSpPr>
        <p:spPr/>
        <p:txBody>
          <a:bodyPr/>
          <a:lstStyle/>
          <a:p>
            <a:r>
              <a:rPr lang="en-US" dirty="0" smtClean="0"/>
              <a:t>Lee Armstrong, Armstrong Consulting, Inc.</a:t>
            </a:r>
            <a:endParaRPr lang="en-US" dirty="0"/>
          </a:p>
        </p:txBody>
      </p:sp>
      <p:sp>
        <p:nvSpPr>
          <p:cNvPr id="8" name="Slide Number Placeholder 5"/>
          <p:cNvSpPr>
            <a:spLocks noGrp="1"/>
          </p:cNvSpPr>
          <p:nvPr>
            <p:ph type="sldNum" sz="quarter" idx="12"/>
          </p:nvPr>
        </p:nvSpPr>
        <p:spPr/>
        <p:txBody>
          <a:bodyPr/>
          <a:lstStyle/>
          <a:p>
            <a:r>
              <a:rPr lang="en-US"/>
              <a:t>Slide </a:t>
            </a:r>
            <a:fld id="{B4493B12-F97B-40DD-9CCF-849C39CA6683}"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err="1" smtClean="0"/>
              <a:t>TGai</a:t>
            </a:r>
            <a:r>
              <a:rPr lang="en-US" dirty="0" smtClean="0"/>
              <a:t> Editor’s Report</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2012-11-12</a:t>
            </a:r>
            <a:endParaRPr lang="en-US" sz="2000" b="0" dirty="0"/>
          </a:p>
        </p:txBody>
      </p:sp>
      <p:graphicFrame>
        <p:nvGraphicFramePr>
          <p:cNvPr id="30731" name="Object 11"/>
          <p:cNvGraphicFramePr>
            <a:graphicFrameLocks noChangeAspect="1"/>
          </p:cNvGraphicFramePr>
          <p:nvPr/>
        </p:nvGraphicFramePr>
        <p:xfrm>
          <a:off x="520700" y="2274888"/>
          <a:ext cx="8048625" cy="2466975"/>
        </p:xfrm>
        <a:graphic>
          <a:graphicData uri="http://schemas.openxmlformats.org/presentationml/2006/ole">
            <p:oleObj spid="_x0000_s30731" name="Document" r:id="rId4" imgW="8261444" imgH="2531814"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Abstract</a:t>
            </a:r>
            <a:endParaRPr lang="en-US"/>
          </a:p>
        </p:txBody>
      </p:sp>
      <p:sp>
        <p:nvSpPr>
          <p:cNvPr id="5123" name="Rectangle 3"/>
          <p:cNvSpPr>
            <a:spLocks noGrp="1" noChangeArrowheads="1"/>
          </p:cNvSpPr>
          <p:nvPr>
            <p:ph type="body" idx="1"/>
          </p:nvPr>
        </p:nvSpPr>
        <p:spPr/>
        <p:txBody>
          <a:bodyPr/>
          <a:lstStyle/>
          <a:p>
            <a:r>
              <a:rPr lang="en-US" dirty="0" smtClean="0"/>
              <a:t>The first draft of 11ai has now been posted and is available for review and discussion. This is not the beginning of an official comment period. There are several places in the document that require the original authors to review and ensure that the draft accurately reflects what they requested in their approved submissions.</a:t>
            </a:r>
            <a:endParaRPr lang="en-US" dirty="0"/>
          </a:p>
        </p:txBody>
      </p:sp>
      <p:sp>
        <p:nvSpPr>
          <p:cNvPr id="4" name="Date Placeholder 3"/>
          <p:cNvSpPr>
            <a:spLocks noGrp="1"/>
          </p:cNvSpPr>
          <p:nvPr>
            <p:ph type="dt" sz="half" idx="10"/>
          </p:nvPr>
        </p:nvSpPr>
        <p:spPr/>
        <p:txBody>
          <a:bodyPr/>
          <a:lstStyle/>
          <a:p>
            <a:r>
              <a:rPr lang="en-US" dirty="0" smtClean="0"/>
              <a:t>November 2012</a:t>
            </a:r>
          </a:p>
        </p:txBody>
      </p:sp>
      <p:sp>
        <p:nvSpPr>
          <p:cNvPr id="5" name="Footer Placeholder 4"/>
          <p:cNvSpPr>
            <a:spLocks noGrp="1"/>
          </p:cNvSpPr>
          <p:nvPr>
            <p:ph type="ftr" sz="quarter" idx="11"/>
          </p:nvPr>
        </p:nvSpPr>
        <p:spPr/>
        <p:txBody>
          <a:bodyPr/>
          <a:lstStyle/>
          <a:p>
            <a:r>
              <a:rPr lang="en-US" dirty="0"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smtClean="0"/>
              <a:t>Slide </a:t>
            </a:r>
            <a:fld id="{BAEAF6D3-8CF7-4A66-9559-AB0BA956595E}"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2012</a:t>
            </a:r>
          </a:p>
        </p:txBody>
      </p:sp>
      <p:sp>
        <p:nvSpPr>
          <p:cNvPr id="5" name="Footer Placeholder 4"/>
          <p:cNvSpPr>
            <a:spLocks noGrp="1"/>
          </p:cNvSpPr>
          <p:nvPr>
            <p:ph type="ftr" sz="quarter" idx="11"/>
          </p:nvPr>
        </p:nvSpPr>
        <p:spPr/>
        <p:txBody>
          <a:bodyPr/>
          <a:lstStyle/>
          <a:p>
            <a:r>
              <a:rPr lang="en-US" dirty="0"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a:t>Slide </a:t>
            </a:r>
            <a:fld id="{65241BBB-9B63-4BE8-82C6-400D6CBDBC2C}" type="slidenum">
              <a:rPr lang="en-US"/>
              <a:pPr/>
              <a:t>3</a:t>
            </a:fld>
            <a:endParaRPr lang="en-US"/>
          </a:p>
        </p:txBody>
      </p:sp>
      <p:sp>
        <p:nvSpPr>
          <p:cNvPr id="8194" name="Rectangle 2"/>
          <p:cNvSpPr>
            <a:spLocks noGrp="1" noChangeArrowheads="1"/>
          </p:cNvSpPr>
          <p:nvPr>
            <p:ph type="title"/>
          </p:nvPr>
        </p:nvSpPr>
        <p:spPr/>
        <p:txBody>
          <a:bodyPr/>
          <a:lstStyle/>
          <a:p>
            <a:r>
              <a:rPr lang="en-US" dirty="0" smtClean="0"/>
              <a:t>General Editor changes from submissions</a:t>
            </a:r>
            <a:endParaRPr lang="en-US" dirty="0"/>
          </a:p>
        </p:txBody>
      </p:sp>
      <p:sp>
        <p:nvSpPr>
          <p:cNvPr id="8195" name="Rectangle 3"/>
          <p:cNvSpPr>
            <a:spLocks noGrp="1" noChangeArrowheads="1"/>
          </p:cNvSpPr>
          <p:nvPr>
            <p:ph type="body" idx="1"/>
          </p:nvPr>
        </p:nvSpPr>
        <p:spPr/>
        <p:txBody>
          <a:bodyPr/>
          <a:lstStyle/>
          <a:p>
            <a:r>
              <a:rPr lang="en-US" dirty="0" smtClean="0"/>
              <a:t>Assign new numbers for clauses, figures, and tables</a:t>
            </a:r>
          </a:p>
          <a:p>
            <a:r>
              <a:rPr lang="en-US" dirty="0" smtClean="0"/>
              <a:t>General editorial “fixes” such as spelling</a:t>
            </a:r>
          </a:p>
          <a:p>
            <a:r>
              <a:rPr lang="en-US" dirty="0" smtClean="0"/>
              <a:t>Edit to conform with style guide.</a:t>
            </a:r>
            <a:endParaRPr lang="en-US" dirty="0"/>
          </a:p>
          <a:p>
            <a:pPr lvl="1"/>
            <a:r>
              <a:rPr lang="en-US" dirty="0" smtClean="0"/>
              <a:t>“is set to” applies only when a value is actually created and set</a:t>
            </a:r>
          </a:p>
          <a:p>
            <a:pPr lvl="1"/>
            <a:r>
              <a:rPr lang="en-US" dirty="0" smtClean="0"/>
              <a:t>Capitalization</a:t>
            </a:r>
          </a:p>
          <a:p>
            <a:pPr lvl="1"/>
            <a:r>
              <a:rPr lang="en-US" dirty="0" smtClean="0"/>
              <a:t>Use of verbs and problematic words</a:t>
            </a:r>
          </a:p>
          <a:p>
            <a:pPr lvl="1"/>
            <a:r>
              <a:rPr lang="en-US" dirty="0" smtClean="0"/>
              <a:t>Use of articles</a:t>
            </a:r>
          </a:p>
          <a:p>
            <a:pPr lvl="1"/>
            <a:r>
              <a:rPr lang="en-US" dirty="0" smtClean="0"/>
              <a:t>(and others)</a:t>
            </a:r>
          </a:p>
          <a:p>
            <a:r>
              <a:rPr lang="en-US" dirty="0" smtClean="0"/>
              <a:t>Not finished with this process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2012</a:t>
            </a:r>
          </a:p>
        </p:txBody>
      </p:sp>
      <p:sp>
        <p:nvSpPr>
          <p:cNvPr id="5" name="Footer Placeholder 4"/>
          <p:cNvSpPr>
            <a:spLocks noGrp="1"/>
          </p:cNvSpPr>
          <p:nvPr>
            <p:ph type="ftr" sz="quarter" idx="11"/>
          </p:nvPr>
        </p:nvSpPr>
        <p:spPr/>
        <p:txBody>
          <a:bodyPr/>
          <a:lstStyle/>
          <a:p>
            <a:r>
              <a:rPr lang="en-US"/>
              <a:t>John Doe, Some Company</a:t>
            </a:r>
          </a:p>
        </p:txBody>
      </p:sp>
      <p:sp>
        <p:nvSpPr>
          <p:cNvPr id="6" name="Slide Number Placeholder 5"/>
          <p:cNvSpPr>
            <a:spLocks noGrp="1"/>
          </p:cNvSpPr>
          <p:nvPr>
            <p:ph type="sldNum" sz="quarter" idx="12"/>
          </p:nvPr>
        </p:nvSpPr>
        <p:spPr/>
        <p:txBody>
          <a:bodyPr/>
          <a:lstStyle/>
          <a:p>
            <a:r>
              <a:rPr lang="en-US"/>
              <a:t>Slide </a:t>
            </a:r>
            <a:fld id="{1ADC0E61-E1C1-4145-A71B-F979B8CA346C}" type="slidenum">
              <a:rPr lang="en-US"/>
              <a:pPr/>
              <a:t>4</a:t>
            </a:fld>
            <a:endParaRPr lang="en-US"/>
          </a:p>
        </p:txBody>
      </p:sp>
      <p:sp>
        <p:nvSpPr>
          <p:cNvPr id="20482" name="Rectangle 2"/>
          <p:cNvSpPr>
            <a:spLocks noGrp="1" noChangeArrowheads="1"/>
          </p:cNvSpPr>
          <p:nvPr>
            <p:ph type="title"/>
          </p:nvPr>
        </p:nvSpPr>
        <p:spPr/>
        <p:txBody>
          <a:bodyPr/>
          <a:lstStyle/>
          <a:p>
            <a:r>
              <a:rPr lang="en-US" dirty="0" smtClean="0"/>
              <a:t>In 8.4.2.174</a:t>
            </a:r>
            <a:endParaRPr lang="en-US" dirty="0"/>
          </a:p>
        </p:txBody>
      </p:sp>
      <p:sp>
        <p:nvSpPr>
          <p:cNvPr id="20483" name="Rectangle 3"/>
          <p:cNvSpPr>
            <a:spLocks noGrp="1" noChangeArrowheads="1"/>
          </p:cNvSpPr>
          <p:nvPr>
            <p:ph type="body" idx="1"/>
          </p:nvPr>
        </p:nvSpPr>
        <p:spPr/>
        <p:txBody>
          <a:bodyPr/>
          <a:lstStyle/>
          <a:p>
            <a:pPr>
              <a:buNone/>
            </a:pPr>
            <a:r>
              <a:rPr lang="en-US" dirty="0" smtClean="0"/>
              <a:t>“The </a:t>
            </a:r>
            <a:r>
              <a:rPr lang="en-US" dirty="0"/>
              <a:t>BSS Delay Criteria field values and the selection of the delay of the criteria to respond to the </a:t>
            </a:r>
            <a:r>
              <a:rPr lang="en-US" dirty="0" smtClean="0"/>
              <a:t>probe request </a:t>
            </a:r>
            <a:r>
              <a:rPr lang="en-US" dirty="0"/>
              <a:t>as explained in 10.1.4.3.5 (Criteria to respond to probe request) is provided in Table 8-183ab (</a:t>
            </a:r>
            <a:r>
              <a:rPr lang="en-US" dirty="0" smtClean="0"/>
              <a:t>BSS Delay </a:t>
            </a:r>
            <a:r>
              <a:rPr lang="en-US" dirty="0"/>
              <a:t>Criteria field</a:t>
            </a:r>
            <a:r>
              <a:rPr lang="en-US" dirty="0" smtClean="0"/>
              <a:t>).”</a:t>
            </a:r>
          </a:p>
          <a:p>
            <a:r>
              <a:rPr lang="en-US" dirty="0" smtClean="0"/>
              <a:t>Dropped the “is set to” to conform to Style Guide, but did this change the intent?</a:t>
            </a:r>
          </a:p>
          <a:p>
            <a:r>
              <a:rPr lang="en-US" dirty="0" smtClean="0"/>
              <a:t>Is the referenced clause correct? If so, does it really provide an explanation?</a:t>
            </a:r>
          </a:p>
          <a:p>
            <a:r>
              <a:rPr lang="en-US" dirty="0" smtClean="0"/>
              <a:t>Changed table title, OK?</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Subclause</a:t>
            </a:r>
            <a:r>
              <a:rPr lang="en-US" dirty="0" smtClean="0"/>
              <a:t> 10.1.4.3.5</a:t>
            </a:r>
            <a:endParaRPr lang="en-US" dirty="0"/>
          </a:p>
        </p:txBody>
      </p:sp>
      <p:sp>
        <p:nvSpPr>
          <p:cNvPr id="3" name="Content Placeholder 2"/>
          <p:cNvSpPr>
            <a:spLocks noGrp="1"/>
          </p:cNvSpPr>
          <p:nvPr>
            <p:ph idx="1"/>
          </p:nvPr>
        </p:nvSpPr>
        <p:spPr/>
        <p:txBody>
          <a:bodyPr/>
          <a:lstStyle/>
          <a:p>
            <a:pPr>
              <a:buNone/>
            </a:pPr>
            <a:r>
              <a:rPr lang="en-US" dirty="0" smtClean="0"/>
              <a:t>“1</a:t>
            </a:r>
            <a:r>
              <a:rPr lang="en-US" dirty="0"/>
              <a:t>) The access delay as indicated by the BSS Delay Criteria field of the FILS Criteria field of </a:t>
            </a:r>
            <a:r>
              <a:rPr lang="en-US" dirty="0" smtClean="0"/>
              <a:t>the FILS </a:t>
            </a:r>
            <a:r>
              <a:rPr lang="en-US" dirty="0"/>
              <a:t>Request Parameters element is less than the value as specified in the Max Delay </a:t>
            </a:r>
            <a:r>
              <a:rPr lang="en-US" dirty="0" smtClean="0"/>
              <a:t>Limit field </a:t>
            </a:r>
            <a:r>
              <a:rPr lang="en-US" dirty="0"/>
              <a:t>of the FILS Criteria field of the FILS Request Parameters element as explained </a:t>
            </a:r>
            <a:r>
              <a:rPr lang="en-US" dirty="0" smtClean="0"/>
              <a:t>in 8.4.2.ai1(FILS </a:t>
            </a:r>
            <a:r>
              <a:rPr lang="en-US" dirty="0"/>
              <a:t>Request Parameters element</a:t>
            </a:r>
            <a:r>
              <a:rPr lang="en-US" dirty="0" smtClean="0"/>
              <a:t>)”</a:t>
            </a:r>
          </a:p>
          <a:p>
            <a:pPr>
              <a:buNone/>
            </a:pPr>
            <a:r>
              <a:rPr lang="en-US" dirty="0" smtClean="0"/>
              <a:t>Does anyone really understand this? </a:t>
            </a:r>
          </a:p>
          <a:p>
            <a:pPr>
              <a:buNone/>
            </a:pPr>
            <a:r>
              <a:rPr lang="en-US" dirty="0" smtClean="0"/>
              <a:t>This is but one example of several places that need to be rewritten.</a:t>
            </a:r>
            <a:endParaRPr lang="en-US"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smtClean="0"/>
              <a:t>Slide </a:t>
            </a:r>
            <a:fld id="{1BCE2E74-E692-464C-ADD3-E2201727CD63}"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 we go from here?</a:t>
            </a:r>
            <a:endParaRPr lang="en-US" dirty="0"/>
          </a:p>
        </p:txBody>
      </p:sp>
      <p:sp>
        <p:nvSpPr>
          <p:cNvPr id="3" name="Content Placeholder 2"/>
          <p:cNvSpPr>
            <a:spLocks noGrp="1"/>
          </p:cNvSpPr>
          <p:nvPr>
            <p:ph idx="1"/>
          </p:nvPr>
        </p:nvSpPr>
        <p:spPr/>
        <p:txBody>
          <a:bodyPr/>
          <a:lstStyle/>
          <a:p>
            <a:r>
              <a:rPr lang="en-US" dirty="0" smtClean="0"/>
              <a:t>Step one – post the draft. Step two – go to ballot.</a:t>
            </a:r>
            <a:br>
              <a:rPr lang="en-US" dirty="0" smtClean="0"/>
            </a:br>
            <a:r>
              <a:rPr lang="en-US" dirty="0" smtClean="0"/>
              <a:t>This is but step one and ballot will probably start after January meeting</a:t>
            </a:r>
          </a:p>
          <a:p>
            <a:r>
              <a:rPr lang="en-US" dirty="0" smtClean="0"/>
              <a:t>Current draft was posted to allow discussion in this meeting and allow new submissions to consider current contents, not to start a ballot or get formal comments</a:t>
            </a:r>
          </a:p>
          <a:p>
            <a:r>
              <a:rPr lang="en-US" dirty="0" smtClean="0"/>
              <a:t>Allowed changes at this stage are editorial only unless a new submission is approved for any technical changes.</a:t>
            </a:r>
            <a:endParaRPr lang="en-US"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smtClean="0"/>
              <a:t>Slide </a:t>
            </a:r>
            <a:fld id="{1BCE2E74-E692-464C-ADD3-E2201727CD63}" type="slidenum">
              <a:rPr lang="en-US" smtClean="0"/>
              <a:pPr/>
              <a:t>6</a:t>
            </a:fld>
            <a:endParaRPr 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TotalTime>
  <Words>414</Words>
  <Application>Microsoft Office PowerPoint</Application>
  <PresentationFormat>On-screen Show (4:3)</PresentationFormat>
  <Paragraphs>54</Paragraphs>
  <Slides>6</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802-11-Submission</vt:lpstr>
      <vt:lpstr>Document</vt:lpstr>
      <vt:lpstr>TGai Editor’s Report</vt:lpstr>
      <vt:lpstr>Abstract</vt:lpstr>
      <vt:lpstr>General Editor changes from submissions</vt:lpstr>
      <vt:lpstr>In 8.4.2.174</vt:lpstr>
      <vt:lpstr>Subclause 10.1.4.3.5</vt:lpstr>
      <vt:lpstr>Where do we go from here?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Editor’s Report</dc:title>
  <dc:creator>Lee</dc:creator>
  <cp:lastModifiedBy>Lee</cp:lastModifiedBy>
  <cp:revision>15</cp:revision>
  <cp:lastPrinted>1998-02-10T13:28:06Z</cp:lastPrinted>
  <dcterms:created xsi:type="dcterms:W3CDTF">2012-11-12T14:38:59Z</dcterms:created>
  <dcterms:modified xsi:type="dcterms:W3CDTF">2012-11-12T16:53:58Z</dcterms:modified>
</cp:coreProperties>
</file>