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haansoftdoc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90563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66750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thomas.j.kenney@intel.com" TargetMode="External"/><Relationship Id="rId13" Type="http://schemas.openxmlformats.org/officeDocument/2006/relationships/hyperlink" Target="mailto:verceg@broadcom.com" TargetMode="External"/><Relationship Id="rId3" Type="http://schemas.openxmlformats.org/officeDocument/2006/relationships/hyperlink" Target="mailto:svverman@qti.qualcomm.com" TargetMode="External"/><Relationship Id="rId7" Type="http://schemas.openxmlformats.org/officeDocument/2006/relationships/hyperlink" Target="mailto:thomas.a.tetzlaff@intel.com" TargetMode="External"/><Relationship Id="rId12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hahrnaz.azizi@intel.com" TargetMode="External"/><Relationship Id="rId11" Type="http://schemas.openxmlformats.org/officeDocument/2006/relationships/hyperlink" Target="mailto:yongho.seok@lge.com" TargetMode="External"/><Relationship Id="rId5" Type="http://schemas.openxmlformats.org/officeDocument/2006/relationships/hyperlink" Target="mailto:eldad.perahia@intel.com" TargetMode="External"/><Relationship Id="rId10" Type="http://schemas.openxmlformats.org/officeDocument/2006/relationships/hyperlink" Target="mailto:yongliu@marvell.com" TargetMode="External"/><Relationship Id="rId4" Type="http://schemas.openxmlformats.org/officeDocument/2006/relationships/hyperlink" Target="mailto:Hongyuan@marvell.com" TargetMode="External"/><Relationship Id="rId9" Type="http://schemas.openxmlformats.org/officeDocument/2006/relationships/hyperlink" Target="mailto:sudhirs@marvel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jasonlee@etri.re.kr" TargetMode="External"/><Relationship Id="rId13" Type="http://schemas.openxmlformats.org/officeDocument/2006/relationships/hyperlink" Target="mailto:Rojan.Chitrakar@sg.panasonic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minho@etri.re.kr" TargetMode="External"/><Relationship Id="rId12" Type="http://schemas.openxmlformats.org/officeDocument/2006/relationships/hyperlink" Target="sayantan.choudhury@noki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iu.ngo@samsung.com" TargetMode="External"/><Relationship Id="rId11" Type="http://schemas.openxmlformats.org/officeDocument/2006/relationships/hyperlink" Target="mailto:Sk-lee@etri.re.kr" TargetMode="External"/><Relationship Id="rId5" Type="http://schemas.openxmlformats.org/officeDocument/2006/relationships/hyperlink" Target="mailto:hr.shao@samsung.com" TargetMode="External"/><Relationship Id="rId10" Type="http://schemas.openxmlformats.org/officeDocument/2006/relationships/hyperlink" Target="mailto:parkjw@etri.re.kr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kwonjin@etri.re.kr" TargetMode="External"/><Relationship Id="rId14" Type="http://schemas.openxmlformats.org/officeDocument/2006/relationships/hyperlink" Target="mailto:mori.ken1@jp.panasonic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Word_97_-_2003___31111111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698909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 smtClean="0"/>
              <a:t>Mandatory Optional PHY Features for 11ah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3014438"/>
              </p:ext>
            </p:extLst>
          </p:nvPr>
        </p:nvGraphicFramePr>
        <p:xfrm>
          <a:off x="1166147" y="2362200"/>
          <a:ext cx="7139653" cy="3944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9785"/>
                <a:gridCol w="1192704"/>
                <a:gridCol w="1391487"/>
                <a:gridCol w="1093311"/>
                <a:gridCol w="1792366"/>
              </a:tblGrid>
              <a:tr h="2441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0" dirty="0">
                          <a:effectLst/>
                        </a:rPr>
                        <a:t>Name</a:t>
                      </a:r>
                      <a:endParaRPr lang="en-US" sz="700" b="1" kern="0" dirty="0">
                        <a:effectLst/>
                        <a:latin typeface="Times New Roman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Affiliations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Address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Sameer Vermani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Qualcomm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svverman@qti.qualcomm.com</a:t>
                      </a:r>
                      <a:endParaRPr lang="en-US" sz="9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 smtClean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Bin Tian 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Qualcomm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VK Jones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Qualcomm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Hongyuan Zhang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Marvell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4"/>
                        </a:rPr>
                        <a:t>Hongyuan@marvell.com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Eldad Perahia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Intel Corp.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5"/>
                        </a:rPr>
                        <a:t>eldad.perahia@intel.com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Shahrnaz Azizi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Intel Corp.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6"/>
                        </a:rPr>
                        <a:t>shahrnaz.azizi@intel.com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Tom Tetzlaff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Intel Corp.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7"/>
                        </a:rPr>
                        <a:t>thomas.a.tetzlaff@intel.com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Thomas Kenney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Intel Corp.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8"/>
                        </a:rPr>
                        <a:t>thomas.j.kenney@intel.com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Sudhir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Srinivasa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Marvell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9"/>
                        </a:rPr>
                        <a:t>sudhirs@marvell.com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Yong Liu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Marvell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10"/>
                        </a:rPr>
                        <a:t>yongliu@marvell.com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Yongho Seok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LG R&amp;D Complex Anyang-Shi, Kyungki-Do, Korea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+82-31-450-1947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 dirty="0">
                          <a:effectLst/>
                          <a:hlinkClick r:id="rId11"/>
                        </a:rPr>
                        <a:t>yongho.seok@lge.com</a:t>
                      </a:r>
                      <a:r>
                        <a:rPr lang="en-US" sz="700" dirty="0">
                          <a:effectLst/>
                        </a:rPr>
                        <a:t> 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Jinsoo Choi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Jeongki</a:t>
                      </a:r>
                      <a:r>
                        <a:rPr lang="en-US" sz="1200" dirty="0">
                          <a:effectLst/>
                        </a:rPr>
                        <a:t> Kim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Hangyu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Ron Porat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Broadcom</a:t>
                      </a: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12"/>
                        </a:rPr>
                        <a:t>rporat@broadcom.com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Nihar</a:t>
                      </a:r>
                      <a:r>
                        <a:rPr lang="en-US" sz="1200" baseline="0" dirty="0" smtClean="0">
                          <a:effectLst/>
                        </a:rPr>
                        <a:t> Jindal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Broadcom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Vinko Erceg 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Broadcom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hlinkClick r:id="rId13"/>
                        </a:rPr>
                        <a:t>verceg@broadcom.com</a:t>
                      </a: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Jun Zheng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MS Mincho"/>
                        </a:rPr>
                        <a:t>Broadcom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8137" marR="581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Do you agree to add the following text at the beginning of Section 3 (S1G Physical Layer) of the SFD </a:t>
            </a:r>
            <a:r>
              <a:rPr lang="en-US" sz="1800" b="0" dirty="0" smtClean="0"/>
              <a:t>?</a:t>
            </a:r>
            <a:endParaRPr lang="en-US" sz="1800" b="0" dirty="0" smtClean="0"/>
          </a:p>
          <a:p>
            <a:pPr>
              <a:buNone/>
            </a:pPr>
            <a:r>
              <a:rPr lang="en-US" sz="1800" b="0" i="1" dirty="0" smtClean="0"/>
              <a:t>      </a:t>
            </a:r>
            <a:r>
              <a:rPr lang="en-US" sz="1600" b="0" i="1" dirty="0" smtClean="0"/>
              <a:t>“An 11ah Non-AP STA shall support:</a:t>
            </a:r>
          </a:p>
          <a:p>
            <a:pPr lvl="2"/>
            <a:r>
              <a:rPr lang="en-US" sz="1400" i="1" dirty="0" smtClean="0"/>
              <a:t>1MHz and 2MHz channel width</a:t>
            </a:r>
          </a:p>
          <a:p>
            <a:pPr lvl="2"/>
            <a:r>
              <a:rPr lang="en-US" sz="1400" i="1" dirty="0" smtClean="0"/>
              <a:t>1MHz PPDU, 2MHz PPDU with short preamble</a:t>
            </a:r>
          </a:p>
          <a:p>
            <a:pPr lvl="2"/>
            <a:r>
              <a:rPr lang="en-US" sz="1400" i="1" dirty="0" smtClean="0"/>
              <a:t>Single spatial stream MCS0 to 2, and MCS10 (for 1MHz PPDU only)</a:t>
            </a:r>
          </a:p>
          <a:p>
            <a:pPr lvl="2"/>
            <a:r>
              <a:rPr lang="en-US" sz="1400" i="1" dirty="0" smtClean="0"/>
              <a:t>Binary convolutional coding</a:t>
            </a:r>
          </a:p>
          <a:p>
            <a:pPr lvl="2"/>
            <a:r>
              <a:rPr lang="en-US" sz="1400" i="1" dirty="0" smtClean="0"/>
              <a:t>Normal Guard Interval</a:t>
            </a:r>
          </a:p>
          <a:p>
            <a:pPr lvl="2"/>
            <a:r>
              <a:rPr lang="en-US" sz="1400" i="1" dirty="0" smtClean="0"/>
              <a:t>Fixed Pilots”</a:t>
            </a:r>
          </a:p>
          <a:p>
            <a:pPr lvl="1"/>
            <a:endParaRPr lang="en-US" sz="1600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Do you agree to add the following text at the beginning of Section 3 (S1G Physical Layer) of the </a:t>
            </a:r>
            <a:r>
              <a:rPr lang="en-US" sz="1800" b="0" dirty="0" smtClean="0"/>
              <a:t>SFD ?  </a:t>
            </a:r>
            <a:endParaRPr lang="en-US" sz="1800" b="0" dirty="0" smtClean="0"/>
          </a:p>
          <a:p>
            <a:pPr>
              <a:buNone/>
            </a:pPr>
            <a:r>
              <a:rPr lang="en-US" sz="1800" b="0" dirty="0" smtClean="0"/>
              <a:t>	</a:t>
            </a:r>
            <a:r>
              <a:rPr lang="en-US" sz="1600" b="0" i="1" dirty="0" smtClean="0"/>
              <a:t>“An 11ah AP STA shall support:</a:t>
            </a:r>
          </a:p>
          <a:p>
            <a:pPr lvl="2"/>
            <a:r>
              <a:rPr lang="en-US" sz="1400" i="1" dirty="0" smtClean="0"/>
              <a:t>1MHz and 2MHz channel width</a:t>
            </a:r>
          </a:p>
          <a:p>
            <a:pPr lvl="2"/>
            <a:r>
              <a:rPr lang="en-US" sz="1400" i="1" dirty="0" smtClean="0"/>
              <a:t>1MHz PPDU, 2MHz PPDU with short preamble</a:t>
            </a:r>
          </a:p>
          <a:p>
            <a:pPr lvl="2"/>
            <a:r>
              <a:rPr lang="en-US" sz="1400" i="1" dirty="0" smtClean="0"/>
              <a:t>Single spatial stream MCS0 to 7, and MCS10 (for 1MHz PPDU only)</a:t>
            </a:r>
          </a:p>
          <a:p>
            <a:pPr lvl="2"/>
            <a:r>
              <a:rPr lang="en-US" sz="1400" i="1" dirty="0" smtClean="0"/>
              <a:t>Binary convolutional coding</a:t>
            </a:r>
          </a:p>
          <a:p>
            <a:pPr lvl="2"/>
            <a:r>
              <a:rPr lang="en-US" sz="1400" i="1" dirty="0" smtClean="0"/>
              <a:t>Normal Guard Interval</a:t>
            </a:r>
          </a:p>
          <a:p>
            <a:pPr lvl="2"/>
            <a:r>
              <a:rPr lang="en-US" sz="1400" i="1" dirty="0" smtClean="0"/>
              <a:t>Fixed Pilots ”</a:t>
            </a:r>
          </a:p>
          <a:p>
            <a:pPr lvl="2"/>
            <a:endParaRPr lang="en-US" sz="1400" i="1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Do you support the change proposed below in the spec frame work document (Red box :existing text, Green box: proposed text</a:t>
            </a:r>
            <a:r>
              <a:rPr lang="en-US" sz="2000" dirty="0" smtClean="0"/>
              <a:t>) ?</a:t>
            </a:r>
            <a:endParaRPr lang="en-US" sz="2000" dirty="0" smtClean="0"/>
          </a:p>
          <a:p>
            <a:pPr lvl="1"/>
            <a:endParaRPr lang="en-US" sz="1400" i="1" dirty="0" smtClean="0"/>
          </a:p>
          <a:p>
            <a:pPr lvl="1"/>
            <a:endParaRPr lang="en-US" sz="1400" i="1" dirty="0" smtClean="0"/>
          </a:p>
          <a:p>
            <a:pPr lvl="1"/>
            <a:r>
              <a:rPr lang="en-US" sz="1400" i="1" dirty="0" smtClean="0"/>
              <a:t>Both short and long preambles are mandatory at the AP.</a:t>
            </a:r>
          </a:p>
          <a:p>
            <a:pPr lvl="1"/>
            <a:r>
              <a:rPr lang="en-US" sz="1400" i="1" dirty="0" smtClean="0"/>
              <a:t>For a STA, </a:t>
            </a:r>
          </a:p>
          <a:p>
            <a:pPr lvl="2"/>
            <a:r>
              <a:rPr lang="en-US" sz="1200" i="1" dirty="0" smtClean="0"/>
              <a:t>If it supports only 1MHz/2MHz, short preamble is mandatory, and long preamble is optional (exchanged by capability fields).</a:t>
            </a:r>
          </a:p>
          <a:p>
            <a:pPr lvl="2"/>
            <a:r>
              <a:rPr lang="en-US" sz="1200" i="1" dirty="0" smtClean="0"/>
              <a:t>Otherwise, both short and long preambles are mandatory.</a:t>
            </a:r>
          </a:p>
          <a:p>
            <a:pPr lvl="1"/>
            <a:r>
              <a:rPr lang="en-US" sz="1400" i="1" dirty="0" smtClean="0"/>
              <a:t>Any device shall be able to detect and decode SIGA field in the long preamble for CCA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400" dirty="0" smtClean="0"/>
              <a:t>For </a:t>
            </a:r>
            <a:r>
              <a:rPr lang="en-US" sz="1400" u="sng" dirty="0" smtClean="0"/>
              <a:t>any device</a:t>
            </a:r>
            <a:r>
              <a:rPr lang="en-US" sz="1400" dirty="0" smtClean="0"/>
              <a:t>, </a:t>
            </a:r>
          </a:p>
          <a:p>
            <a:pPr lvl="2"/>
            <a:r>
              <a:rPr lang="en-US" sz="1200" dirty="0" smtClean="0"/>
              <a:t>If it supports only 1MHz/2MHz, short preamble is mandatory, and long preamble is optional (exchanged by capability fields).</a:t>
            </a:r>
          </a:p>
          <a:p>
            <a:pPr lvl="2"/>
            <a:r>
              <a:rPr lang="en-US" sz="1200" dirty="0" smtClean="0"/>
              <a:t>Otherwise, both short and long preambles are mandatory.</a:t>
            </a:r>
          </a:p>
          <a:p>
            <a:pPr lvl="1"/>
            <a:r>
              <a:rPr lang="en-US" sz="1400" dirty="0" smtClean="0"/>
              <a:t>Any device shall be able to detect and decode SIGA field in the long preamble for CCA.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066800" y="2775099"/>
            <a:ext cx="7239000" cy="1600200"/>
          </a:xfrm>
          <a:prstGeom prst="roundRect">
            <a:avLst/>
          </a:prstGeom>
          <a:solidFill>
            <a:srgbClr val="FF0000">
              <a:alpha val="26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066800" y="4953000"/>
            <a:ext cx="7315200" cy="1371600"/>
          </a:xfrm>
          <a:prstGeom prst="roundRect">
            <a:avLst/>
          </a:prstGeom>
          <a:solidFill>
            <a:srgbClr val="00B050">
              <a:alpha val="34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4191000" y="4419600"/>
            <a:ext cx="228600" cy="381000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914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0387775"/>
              </p:ext>
            </p:extLst>
          </p:nvPr>
        </p:nvGraphicFramePr>
        <p:xfrm>
          <a:off x="1752600" y="1524000"/>
          <a:ext cx="5639305" cy="4188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2958"/>
                <a:gridCol w="1071711"/>
                <a:gridCol w="992406"/>
                <a:gridCol w="873230"/>
                <a:gridCol w="1369000"/>
              </a:tblGrid>
              <a:tr h="235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0" dirty="0">
                          <a:effectLst/>
                        </a:rPr>
                        <a:t>Name</a:t>
                      </a:r>
                      <a:endParaRPr lang="en-US" sz="700" b="1" kern="0" dirty="0">
                        <a:effectLst/>
                        <a:latin typeface="Times New Roman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Affiliations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Address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Phone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email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Malgun Gothic"/>
                        </a:rPr>
                        <a:t>Tao Tian</a:t>
                      </a:r>
                      <a:endParaRPr lang="en-US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Qualcomm</a:t>
                      </a:r>
                      <a:endParaRPr lang="en-US" sz="11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Eugene Baik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Qualcomm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Lin Yang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Qualcomm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Hemanth Sampath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Qualcomm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Richard Van Nee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Qualcomm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Allert Van Zelst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Qualcomm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VK Jones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Qualcomm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Sun, Bo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ZTE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3"/>
                        </a:rPr>
                        <a:t>sun.bo1@zte.com.cn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Lv, Kaiying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ZTE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4"/>
                        </a:rPr>
                        <a:t>lv.kaiying@zte.com.cn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Huai-Rong Shao 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Samsung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5"/>
                        </a:rPr>
                        <a:t>hr.shao@samsung.com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Chiu Ngo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Samsung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6"/>
                        </a:rPr>
                        <a:t>chiu.ngo@samsung.com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Minho Cheong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ETRI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138 Gajeongno, Yuseong-gu, Dajeon, Korea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+82 42 860 5635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7"/>
                        </a:rPr>
                        <a:t>minho@etri.re.kr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Jae Seung Lee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ETRI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8"/>
                        </a:rPr>
                        <a:t>jasonlee@etri.re.kr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Hyoungjin</a:t>
                      </a:r>
                      <a:r>
                        <a:rPr lang="en-US" sz="1100" dirty="0">
                          <a:effectLst/>
                        </a:rPr>
                        <a:t> Kwon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ETRI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9"/>
                        </a:rPr>
                        <a:t>kwonjin@etri.re.kr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Jaewoo Park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ETRI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  <a:hlinkClick r:id="rId10"/>
                        </a:rPr>
                        <a:t>parkjw@etri.re.kr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Sok-kyu Lee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ETRI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11"/>
                        </a:rPr>
                        <a:t>Sk-lee@etri.re.kr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8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Sayantan Choudhury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Nokia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2054 University Avenue, Suite 600, Berkeley, CA 94704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+1 510 599 9268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u="sng" dirty="0">
                          <a:effectLst/>
                          <a:hlinkClick r:id="rId12" action="ppaction://hlinkfile"/>
                        </a:rPr>
                        <a:t>sayantan.choudhury@nokia.com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Klaus Doppler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Nokia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Rojan Chitrakar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Panasonic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13"/>
                        </a:rPr>
                        <a:t>Rojan.Chitrakar@sg.panasonic.com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Ken Mori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Panasonic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  <a:hlinkClick r:id="rId14"/>
                        </a:rPr>
                        <a:t>mori.ken1@jp.panasonic.com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Harya Wicaksana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Panasonic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Harya.Wicaksana@sg.panasonic.com</a:t>
                      </a:r>
                      <a:endParaRPr lang="en-US" sz="7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46803" marR="468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8382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18922773"/>
              </p:ext>
            </p:extLst>
          </p:nvPr>
        </p:nvGraphicFramePr>
        <p:xfrm>
          <a:off x="1265238" y="1470025"/>
          <a:ext cx="6464300" cy="5083175"/>
        </p:xfrm>
        <a:graphic>
          <a:graphicData uri="http://schemas.openxmlformats.org/presentationml/2006/ole">
            <p:oleObj spid="_x0000_s53288" name="Document" r:id="rId4" imgW="8521573" imgH="6713531" progId="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11ah, sensor use-case is deemed to be one of the key areas that will drive technology adoption</a:t>
            </a:r>
          </a:p>
          <a:p>
            <a:endParaRPr lang="en-US" sz="2000" dirty="0" smtClean="0"/>
          </a:p>
          <a:p>
            <a:r>
              <a:rPr lang="en-US" sz="2000" dirty="0" smtClean="0"/>
              <a:t>Makes sense for the mandatory features in 11ah to allow for low-cost low-power sensor solutions</a:t>
            </a:r>
          </a:p>
          <a:p>
            <a:endParaRPr lang="en-US" sz="2000" dirty="0" smtClean="0"/>
          </a:p>
          <a:p>
            <a:r>
              <a:rPr lang="en-US" sz="2000" dirty="0" smtClean="0"/>
              <a:t>In this submission</a:t>
            </a:r>
          </a:p>
          <a:p>
            <a:pPr lvl="1"/>
            <a:r>
              <a:rPr lang="en-US" sz="1800" dirty="0" smtClean="0"/>
              <a:t>We propose an initial mandatory feature set for 11ah based on above philosophy</a:t>
            </a:r>
          </a:p>
          <a:p>
            <a:pPr lvl="1"/>
            <a:r>
              <a:rPr lang="en-US" sz="1800" dirty="0" smtClean="0"/>
              <a:t>Also propose a change to the existing preamble support text in SFD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features for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features are critical, yet offer enough scope for simplification in implementations</a:t>
            </a:r>
          </a:p>
          <a:p>
            <a:pPr lvl="1"/>
            <a:r>
              <a:rPr lang="en-US" sz="1800" dirty="0" smtClean="0"/>
              <a:t>1MHz and 2MHz channel width</a:t>
            </a:r>
          </a:p>
          <a:p>
            <a:pPr lvl="1"/>
            <a:r>
              <a:rPr lang="en-US" sz="1800" dirty="0" smtClean="0"/>
              <a:t>1MHz PPDU, 2MHz PPDU with short preamble</a:t>
            </a:r>
          </a:p>
          <a:p>
            <a:pPr lvl="1"/>
            <a:r>
              <a:rPr lang="en-US" sz="1800" dirty="0" smtClean="0"/>
              <a:t>Single spatial stream MCS0 to 2, and MCS10 (for 1MHz PPDU only)</a:t>
            </a:r>
          </a:p>
          <a:p>
            <a:pPr lvl="1"/>
            <a:r>
              <a:rPr lang="en-US" sz="1800" dirty="0" smtClean="0"/>
              <a:t>Binary convolutional coding</a:t>
            </a:r>
          </a:p>
          <a:p>
            <a:pPr lvl="1"/>
            <a:r>
              <a:rPr lang="en-US" sz="1800" dirty="0" smtClean="0"/>
              <a:t>Normal Guard Interval</a:t>
            </a:r>
          </a:p>
          <a:p>
            <a:pPr lvl="1"/>
            <a:r>
              <a:rPr lang="en-US" sz="1800" dirty="0" smtClean="0"/>
              <a:t>Fixed Pilots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features for AP-STA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AP side, raise the bar slightly to</a:t>
            </a:r>
          </a:p>
          <a:p>
            <a:pPr lvl="1"/>
            <a:r>
              <a:rPr lang="en-US" sz="1800" dirty="0" smtClean="0"/>
              <a:t>1MHz and 2MHz channel width</a:t>
            </a:r>
          </a:p>
          <a:p>
            <a:pPr lvl="1"/>
            <a:r>
              <a:rPr lang="en-US" sz="1800" dirty="0" smtClean="0"/>
              <a:t>1MHz PPDU, 2MHz PPDU with short preamble</a:t>
            </a:r>
          </a:p>
          <a:p>
            <a:pPr lvl="1"/>
            <a:r>
              <a:rPr lang="en-US" sz="1800" dirty="0" smtClean="0"/>
              <a:t>Single spatial stream </a:t>
            </a:r>
            <a:r>
              <a:rPr lang="en-US" sz="1800" dirty="0" smtClean="0">
                <a:solidFill>
                  <a:srgbClr val="FF0000"/>
                </a:solidFill>
              </a:rPr>
              <a:t>MCS0 to 7</a:t>
            </a:r>
            <a:r>
              <a:rPr lang="en-US" sz="1800" dirty="0" smtClean="0"/>
              <a:t>, and MCS10 (for 1MHz PPDU only)</a:t>
            </a:r>
          </a:p>
          <a:p>
            <a:pPr lvl="1"/>
            <a:r>
              <a:rPr lang="en-US" sz="1800" dirty="0" smtClean="0"/>
              <a:t>Binary convolutional coding</a:t>
            </a:r>
          </a:p>
          <a:p>
            <a:pPr lvl="1"/>
            <a:r>
              <a:rPr lang="en-US" sz="1800" dirty="0" smtClean="0"/>
              <a:t>Normal Guard Interval</a:t>
            </a:r>
          </a:p>
          <a:p>
            <a:pPr lvl="1"/>
            <a:r>
              <a:rPr lang="en-US" sz="1800" dirty="0" smtClean="0"/>
              <a:t>Fixed Pilots </a:t>
            </a:r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preamble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Current spec frame work ties the mandatory/optional support of different &gt;=2MHz preambles to device type </a:t>
            </a:r>
          </a:p>
          <a:p>
            <a:pPr lvl="1"/>
            <a:endParaRPr lang="en-US" sz="1400" i="1" dirty="0" smtClean="0"/>
          </a:p>
          <a:p>
            <a:pPr lvl="1"/>
            <a:r>
              <a:rPr lang="en-US" sz="1400" i="1" dirty="0" smtClean="0"/>
              <a:t>Both short and long preambles are mandatory at the AP.</a:t>
            </a:r>
          </a:p>
          <a:p>
            <a:pPr lvl="1"/>
            <a:r>
              <a:rPr lang="en-US" sz="1400" i="1" dirty="0" smtClean="0"/>
              <a:t>For a STA, </a:t>
            </a:r>
          </a:p>
          <a:p>
            <a:pPr lvl="2"/>
            <a:r>
              <a:rPr lang="en-US" sz="1200" i="1" dirty="0" smtClean="0"/>
              <a:t>If it supports only 1MHz/2MHz, short preamble is mandatory, and long preamble is optional (exchanged by capability fields).</a:t>
            </a:r>
          </a:p>
          <a:p>
            <a:pPr lvl="2"/>
            <a:r>
              <a:rPr lang="en-US" sz="1200" i="1" dirty="0" smtClean="0"/>
              <a:t>Otherwise, both short and long preambles are mandatory.</a:t>
            </a:r>
          </a:p>
          <a:p>
            <a:pPr lvl="1"/>
            <a:r>
              <a:rPr lang="en-US" sz="1400" i="1" dirty="0" smtClean="0"/>
              <a:t>Any device shall be able to detect and decode SIGA field in the long preamble for CCA</a:t>
            </a:r>
          </a:p>
          <a:p>
            <a:pPr lvl="1"/>
            <a:endParaRPr lang="en-US" sz="1400" i="1" dirty="0" smtClean="0"/>
          </a:p>
          <a:p>
            <a:r>
              <a:rPr lang="en-US" sz="1800" dirty="0" smtClean="0"/>
              <a:t>We propose to remove the dependency on device type from the </a:t>
            </a:r>
            <a:r>
              <a:rPr lang="en-US" sz="1800" dirty="0" smtClean="0"/>
              <a:t>preamble </a:t>
            </a:r>
            <a:r>
              <a:rPr lang="en-US" sz="1800" dirty="0" smtClean="0"/>
              <a:t>support text</a:t>
            </a:r>
          </a:p>
          <a:p>
            <a:endParaRPr lang="en-US" sz="1800" dirty="0" smtClean="0"/>
          </a:p>
          <a:p>
            <a:r>
              <a:rPr lang="en-US" sz="1800" dirty="0" smtClean="0"/>
              <a:t>Reasons on slide 9</a:t>
            </a:r>
            <a:endParaRPr lang="en-US" sz="1400" dirty="0" smtClean="0"/>
          </a:p>
          <a:p>
            <a:endParaRPr lang="en-US" sz="1800" i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2819400"/>
            <a:ext cx="7696200" cy="1600200"/>
          </a:xfrm>
          <a:prstGeom prst="roundRect">
            <a:avLst/>
          </a:prstGeom>
          <a:solidFill>
            <a:srgbClr val="FF0000">
              <a:alpha val="27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text preamble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think the existing preamble support text (given on </a:t>
            </a:r>
            <a:r>
              <a:rPr lang="en-US" dirty="0" smtClean="0"/>
              <a:t>previous slide) </a:t>
            </a:r>
            <a:r>
              <a:rPr lang="en-US" dirty="0" smtClean="0"/>
              <a:t>should be changed to the following: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u="sng" dirty="0" smtClean="0"/>
              <a:t>any device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If it supports only 1MHz/2MHz, short preamble is mandatory, and long preamble is optional (exchanged by capability fields).</a:t>
            </a:r>
          </a:p>
          <a:p>
            <a:pPr lvl="2"/>
            <a:r>
              <a:rPr lang="en-US" dirty="0" smtClean="0"/>
              <a:t>Otherwise, both short and long preambles are mandatory.</a:t>
            </a:r>
          </a:p>
          <a:p>
            <a:pPr lvl="1"/>
            <a:r>
              <a:rPr lang="en-US" dirty="0" smtClean="0"/>
              <a:t>Any device shall be able to detect and decode SIGA field in the long preamble for CCA.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3200400"/>
            <a:ext cx="7696200" cy="2133600"/>
          </a:xfrm>
          <a:prstGeom prst="roundRect">
            <a:avLst/>
          </a:prstGeom>
          <a:solidFill>
            <a:srgbClr val="00B050">
              <a:alpha val="27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Reasons for removing dependency on device type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Initial 11ah solutions might share the chip between AP and STA</a:t>
            </a:r>
          </a:p>
          <a:p>
            <a:endParaRPr lang="en-US" sz="2000" dirty="0" smtClean="0"/>
          </a:p>
          <a:p>
            <a:r>
              <a:rPr lang="en-US" sz="2000" dirty="0" smtClean="0"/>
              <a:t>No reason for a AP (which is 1/2 MHz only capable) optimized for sensor use-case to support long preamble</a:t>
            </a:r>
          </a:p>
          <a:p>
            <a:pPr lvl="1"/>
            <a:r>
              <a:rPr lang="en-US" sz="1800" dirty="0" smtClean="0"/>
              <a:t>Long preamble has higher overhead </a:t>
            </a:r>
          </a:p>
          <a:p>
            <a:pPr lvl="1"/>
            <a:r>
              <a:rPr lang="en-US" sz="1800" dirty="0" smtClean="0"/>
              <a:t>Long preamble is mainly in the standard for beam-forming and MU </a:t>
            </a:r>
          </a:p>
          <a:p>
            <a:pPr lvl="2"/>
            <a:r>
              <a:rPr lang="en-US" sz="1600" dirty="0" smtClean="0"/>
              <a:t>Not that relevant for sensors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41189</TotalTime>
  <Words>1006</Words>
  <Application>Microsoft Office PowerPoint</Application>
  <PresentationFormat>On-screen Show (4:3)</PresentationFormat>
  <Paragraphs>339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Mandatory Optional PHY Features for 11ah</vt:lpstr>
      <vt:lpstr>Slide 2</vt:lpstr>
      <vt:lpstr>Slide 3</vt:lpstr>
      <vt:lpstr>Abstract</vt:lpstr>
      <vt:lpstr>Proposed features for non-AP STA</vt:lpstr>
      <vt:lpstr>Proposed features for AP-STA</vt:lpstr>
      <vt:lpstr>Long preamble support</vt:lpstr>
      <vt:lpstr>Proposed text preamble support</vt:lpstr>
      <vt:lpstr>Reasons for removing dependency on device type</vt:lpstr>
      <vt:lpstr>Pre-motion 1</vt:lpstr>
      <vt:lpstr>Pre-motion 2</vt:lpstr>
      <vt:lpstr>Pre-motion 3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Vermani, Sameer</cp:lastModifiedBy>
  <cp:revision>735</cp:revision>
  <cp:lastPrinted>1998-02-10T13:28:06Z</cp:lastPrinted>
  <dcterms:created xsi:type="dcterms:W3CDTF">2007-05-21T21:00:37Z</dcterms:created>
  <dcterms:modified xsi:type="dcterms:W3CDTF">2012-11-09T20:59:12Z</dcterms:modified>
</cp:coreProperties>
</file>