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1" r:id="rId3"/>
    <p:sldId id="322" r:id="rId4"/>
    <p:sldId id="265" r:id="rId5"/>
    <p:sldId id="268" r:id="rId6"/>
    <p:sldId id="310" r:id="rId7"/>
    <p:sldId id="317" r:id="rId8"/>
    <p:sldId id="271" r:id="rId9"/>
    <p:sldId id="319" r:id="rId10"/>
    <p:sldId id="323" r:id="rId11"/>
  </p:sldIdLst>
  <p:sldSz cx="9144000" cy="6858000" type="screen4x3"/>
  <p:notesSz cx="6797675" cy="99282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00FF99"/>
    <a:srgbClr val="33CC33"/>
    <a:srgbClr val="00CC99"/>
    <a:srgbClr val="FF9900"/>
    <a:srgbClr val="FFCC66"/>
    <a:srgbClr val="3399FF"/>
    <a:srgbClr val="CCFFFF"/>
    <a:srgbClr val="66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597" autoAdjust="0"/>
    <p:restoredTop sz="96196" autoAdjust="0"/>
  </p:normalViewPr>
  <p:slideViewPr>
    <p:cSldViewPr showGuides="1">
      <p:cViewPr>
        <p:scale>
          <a:sx n="75" d="100"/>
          <a:sy n="75" d="100"/>
        </p:scale>
        <p:origin x="-390" y="18"/>
      </p:cViewPr>
      <p:guideLst>
        <p:guide orient="horz" pos="799"/>
        <p:guide pos="158"/>
      </p:guideLst>
    </p:cSldViewPr>
  </p:slideViewPr>
  <p:outlineViewPr>
    <p:cViewPr varScale="1">
      <p:scale>
        <a:sx n="170" d="200"/>
        <a:sy n="170" d="200"/>
      </p:scale>
      <p:origin x="132" y="901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fld id="{EE9D6CF1-721C-4828-99EA-5BE1788A09EB}" type="datetimeFigureOut">
              <a:rPr lang="en-US" altLang="ja-JP"/>
              <a:pPr>
                <a:defRPr/>
              </a:pPr>
              <a:t>11/13/2012</a:t>
            </a:fld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fld id="{1EF60752-8C95-4C2D-9BEE-B05801D8D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7618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6" tIns="45718" rIns="91436" bIns="45718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ＭＳ ゴシック" pitchFamily="49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263" y="103188"/>
            <a:ext cx="627062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581" algn="l"/>
                <a:tab pos="1829162" algn="l"/>
                <a:tab pos="2743743" algn="l"/>
                <a:tab pos="3656748" algn="l"/>
                <a:tab pos="4571329" algn="l"/>
                <a:tab pos="5485909" algn="l"/>
                <a:tab pos="6400490" algn="l"/>
                <a:tab pos="7315071" algn="l"/>
                <a:tab pos="8229652" algn="l"/>
                <a:tab pos="9144233" algn="l"/>
                <a:tab pos="10057237" algn="l"/>
              </a:tabLst>
              <a:defRPr kumimoji="0" sz="1400" b="1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350" y="103188"/>
            <a:ext cx="809625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581" algn="l"/>
                <a:tab pos="1829162" algn="l"/>
                <a:tab pos="2743743" algn="l"/>
                <a:tab pos="3656748" algn="l"/>
                <a:tab pos="4571329" algn="l"/>
                <a:tab pos="5485909" algn="l"/>
                <a:tab pos="6400490" algn="l"/>
                <a:tab pos="7315071" algn="l"/>
                <a:tab pos="8229652" algn="l"/>
                <a:tab pos="9144233" algn="l"/>
                <a:tab pos="10057237" algn="l"/>
              </a:tabLst>
              <a:defRPr kumimoji="0" sz="1400" b="1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39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6463"/>
            <a:ext cx="4983162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596" tIns="46078" rIns="93596" bIns="4607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3038" y="9612313"/>
            <a:ext cx="903287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90" algn="l"/>
                <a:tab pos="1371871" algn="l"/>
                <a:tab pos="2286452" algn="l"/>
                <a:tab pos="3201033" algn="l"/>
                <a:tab pos="4114038" algn="l"/>
                <a:tab pos="5028619" algn="l"/>
                <a:tab pos="5943200" algn="l"/>
                <a:tab pos="6857781" algn="l"/>
                <a:tab pos="7772362" algn="l"/>
                <a:tab pos="8686943" algn="l"/>
                <a:tab pos="9601524" algn="l"/>
                <a:tab pos="10514527" algn="l"/>
              </a:tabLst>
              <a:defRPr kumimoji="0" sz="120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25" y="9612313"/>
            <a:ext cx="501650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581" algn="l"/>
                <a:tab pos="1829162" algn="l"/>
                <a:tab pos="2743743" algn="l"/>
                <a:tab pos="3656748" algn="l"/>
                <a:tab pos="4571329" algn="l"/>
                <a:tab pos="5485909" algn="l"/>
                <a:tab pos="6400490" algn="l"/>
                <a:tab pos="7315071" algn="l"/>
                <a:tab pos="8229652" algn="l"/>
                <a:tab pos="9144233" algn="l"/>
                <a:tab pos="10057237" algn="l"/>
              </a:tabLst>
              <a:defRPr kumimoji="0" sz="120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D36D7A5-7FCB-4E6A-95BA-706B28A416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708025" y="96123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</a:pPr>
            <a:r>
              <a:rPr kumimoji="0" lang="en-US" altLang="ja-JP" sz="1200">
                <a:solidFill>
                  <a:srgbClr val="000000"/>
                </a:solidFill>
                <a:ea typeface="ＭＳ ゴシック" pitchFamily="49" charset="-128"/>
              </a:rPr>
              <a:t>Submission</a:t>
            </a:r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827" tIns="45414" rIns="90827" bIns="45414"/>
          <a:lstStyle/>
          <a:p>
            <a:endParaRPr lang="ja-JP" alt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>
            <a:off x="635000" y="317500"/>
            <a:ext cx="5527675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827" tIns="45414" rIns="90827" bIns="45414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15330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Page </a:t>
            </a:r>
            <a:fld id="{689FDC96-DAF4-443C-8940-466E8E6024F6}" type="slidenum"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 defTabSz="449263"/>
              <a:t>1</a:t>
            </a:fld>
            <a:endParaRPr kumimoji="0" lang="en-US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31888" y="750888"/>
            <a:ext cx="4533900" cy="3711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>
            <a:lvl1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ＭＳ ゴシック" pitchFamily="49" charset="-128"/>
            </a:endParaRPr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16463"/>
            <a:ext cx="4984750" cy="4568825"/>
          </a:xfrm>
          <a:noFill/>
        </p:spPr>
        <p:txBody>
          <a:bodyPr wrap="none" anchor="ctr"/>
          <a:lstStyle/>
          <a:p>
            <a:endParaRPr lang="en-US" altLang="ja-JP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D36D7A5-7FCB-4E6A-95BA-706B28A41630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1048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D36D7A5-7FCB-4E6A-95BA-706B28A41630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8504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D36D7A5-7FCB-4E6A-95BA-706B28A41630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995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idx="10"/>
          </p:nvPr>
        </p:nvSpPr>
        <p:spPr>
          <a:xfrm>
            <a:off x="4273550" y="6475413"/>
            <a:ext cx="585788" cy="193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127B9502-CDBF-4D0F-82E8-83FAC15B499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4663" y="6475413"/>
            <a:ext cx="5746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50812F0A-5685-4604-B74B-6C28E801E02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GB" altLang="ja-JP" sz="1200">
                <a:solidFill>
                  <a:srgbClr val="000000"/>
                </a:solidFill>
                <a:ea typeface="ＭＳ ゴシック" pitchFamily="49" charset="-128"/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kumimoji="0" lang="ja-JP" altLang="en-US" sz="1800" b="1" baseline="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</a:t>
            </a:r>
            <a:r>
              <a:rPr lang="en-US" altLang="ja-JP" sz="1800" b="1" dirty="0" smtClean="0">
                <a:solidFill>
                  <a:schemeClr val="tx1"/>
                </a:solidFill>
                <a:effectLst/>
              </a:rPr>
              <a:t>11-12/1326r0</a:t>
            </a:r>
            <a:endParaRPr kumimoji="0"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11938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Extend Submission</a:t>
            </a:r>
          </a:p>
        </p:txBody>
      </p:sp>
      <p:sp>
        <p:nvSpPr>
          <p:cNvPr id="12" name="Line 10"/>
          <p:cNvSpPr>
            <a:spLocks noChangeShapeType="1"/>
          </p:cNvSpPr>
          <p:nvPr userDrawn="1"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4" name="Rectangle 4"/>
          <p:cNvSpPr txBox="1">
            <a:spLocks noChangeArrowheads="1"/>
          </p:cNvSpPr>
          <p:nvPr userDrawn="1"/>
        </p:nvSpPr>
        <p:spPr>
          <a:xfrm>
            <a:off x="7364450" y="6475413"/>
            <a:ext cx="1322350" cy="18466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200" kern="12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bg1"/>
                </a:solidFill>
                <a:latin typeface="Times New Roman" pitchFamily="18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GB" dirty="0" smtClean="0"/>
              <a:t>Panasonic</a:t>
            </a:r>
            <a:endParaRPr lang="en-GB" dirty="0"/>
          </a:p>
        </p:txBody>
      </p:sp>
      <p:sp>
        <p:nvSpPr>
          <p:cNvPr id="16" name="Date Placeholder 3"/>
          <p:cNvSpPr txBox="1">
            <a:spLocks/>
          </p:cNvSpPr>
          <p:nvPr userDrawn="1"/>
        </p:nvSpPr>
        <p:spPr bwMode="auto">
          <a:xfrm>
            <a:off x="719572" y="340124"/>
            <a:ext cx="1699543" cy="2805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Nov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+mj-lt"/>
          <a:ea typeface="ＭＳ ゴシック" pitchFamily="49" charset="-128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400" b="1">
          <a:solidFill>
            <a:srgbClr val="000000"/>
          </a:solidFill>
          <a:latin typeface="+mn-lt"/>
          <a:ea typeface="ＭＳ ゴシック" pitchFamily="49" charset="-128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000">
          <a:solidFill>
            <a:srgbClr val="000000"/>
          </a:solidFill>
          <a:latin typeface="+mn-lt"/>
          <a:ea typeface="ＭＳ ゴシック" pitchFamily="49" charset="-128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>
          <a:solidFill>
            <a:srgbClr val="000000"/>
          </a:solidFill>
          <a:latin typeface="+mn-lt"/>
          <a:ea typeface="ＭＳ ゴシック" pitchFamily="49" charset="-128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1600">
          <a:solidFill>
            <a:srgbClr val="000000"/>
          </a:solidFill>
          <a:latin typeface="+mn-lt"/>
          <a:ea typeface="ＭＳ ゴシック" pitchFamily="49" charset="-128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1600">
          <a:solidFill>
            <a:srgbClr val="000000"/>
          </a:solidFill>
          <a:latin typeface="+mn-lt"/>
          <a:ea typeface="ＭＳ ゴシック" pitchFamily="49" charset="-128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_______1.docm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_____2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130" y="620713"/>
            <a:ext cx="8642350" cy="900112"/>
          </a:xfrm>
          <a:prstGeom prst="rect">
            <a:avLst/>
          </a:prstGeo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PSDU Size</a:t>
            </a:r>
            <a:r>
              <a:rPr lang="en-GB" altLang="ja-JP" dirty="0" smtClean="0"/>
              <a:t> For Receiver Sensitivity Power Level</a:t>
            </a: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4" y="1592263"/>
            <a:ext cx="8641655" cy="39687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2012-11-12</a:t>
            </a: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251520" y="16287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 dirty="0">
                <a:solidFill>
                  <a:srgbClr val="000000"/>
                </a:solidFill>
                <a:ea typeface="ＭＳ ゴシック" pitchFamily="49" charset="-128"/>
              </a:rPr>
              <a:t>Authors: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52870"/>
              </p:ext>
            </p:extLst>
          </p:nvPr>
        </p:nvGraphicFramePr>
        <p:xfrm>
          <a:off x="1259632" y="2222500"/>
          <a:ext cx="6769100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マクロ有効テンプレート" r:id="rId4" imgW="8865615" imgH="5468107" progId="Word.DocumentMacroEnabled.12">
                  <p:embed/>
                </p:oleObj>
              </mc:Choice>
              <mc:Fallback>
                <p:oleObj name="マクロ有効テンプレート" r:id="rId4" imgW="8865615" imgH="5468107" progId="Word.Document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222500"/>
                        <a:ext cx="6769100" cy="414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0825" y="1268760"/>
            <a:ext cx="86416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tx1"/>
                </a:solidFill>
              </a:rPr>
              <a:t>Move to add the following sentence in the SFD:</a:t>
            </a:r>
          </a:p>
          <a:p>
            <a:endParaRPr lang="en-US" altLang="ja-JP" b="1" dirty="0">
              <a:solidFill>
                <a:schemeClr val="tx1"/>
              </a:solidFill>
            </a:endParaRPr>
          </a:p>
          <a:p>
            <a:r>
              <a:rPr lang="en-US" altLang="ja-JP" b="1" dirty="0">
                <a:solidFill>
                  <a:schemeClr val="tx1"/>
                </a:solidFill>
              </a:rPr>
              <a:t>PER shall be less than 10% for </a:t>
            </a:r>
            <a:r>
              <a:rPr lang="en-US" altLang="ja-JP" b="1" dirty="0" smtClean="0">
                <a:solidFill>
                  <a:schemeClr val="tx1"/>
                </a:solidFill>
              </a:rPr>
              <a:t>a PSDU </a:t>
            </a:r>
            <a:r>
              <a:rPr lang="en-US" altLang="ja-JP" b="1" dirty="0">
                <a:solidFill>
                  <a:schemeClr val="tx1"/>
                </a:solidFill>
              </a:rPr>
              <a:t>length of </a:t>
            </a:r>
            <a:r>
              <a:rPr lang="en-US" altLang="ja-JP" b="1" dirty="0" smtClean="0">
                <a:solidFill>
                  <a:schemeClr val="tx1"/>
                </a:solidFill>
              </a:rPr>
              <a:t>256 octets with rate-dependent input levels T.B.D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Motion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04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049979"/>
              </p:ext>
            </p:extLst>
          </p:nvPr>
        </p:nvGraphicFramePr>
        <p:xfrm>
          <a:off x="1350404" y="1319213"/>
          <a:ext cx="6858000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マクロ有効テンプレート" r:id="rId3" imgW="9023987" imgH="5887816" progId="Word.DocumentMacroEnabled.12">
                  <p:embed/>
                </p:oleObj>
              </mc:Choice>
              <mc:Fallback>
                <p:oleObj name="マクロ有効テンプレート" r:id="rId3" imgW="9023987" imgH="5887816" progId="Word.Document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404" y="1319213"/>
                        <a:ext cx="6858000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941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68809"/>
              </p:ext>
            </p:extLst>
          </p:nvPr>
        </p:nvGraphicFramePr>
        <p:xfrm>
          <a:off x="1348060" y="1334157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8525520" imgH="6703920" progId="Word.Document.8">
                  <p:embed/>
                </p:oleObj>
              </mc:Choice>
              <mc:Fallback>
                <p:oleObj name="Document" r:id="rId3" imgW="8525520" imgH="67039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060" y="1334157"/>
                        <a:ext cx="6464300" cy="508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181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>
                <a:solidFill>
                  <a:srgbClr val="000000"/>
                </a:solidFill>
                <a:ea typeface="ＭＳ ゴシック" pitchFamily="49" charset="-128"/>
              </a:rPr>
              <a:t>Abstract</a:t>
            </a:r>
          </a:p>
        </p:txBody>
      </p:sp>
      <p:sp>
        <p:nvSpPr>
          <p:cNvPr id="4102" name="テキスト ボックス 5"/>
          <p:cNvSpPr txBox="1">
            <a:spLocks noChangeArrowheads="1"/>
          </p:cNvSpPr>
          <p:nvPr/>
        </p:nvSpPr>
        <p:spPr bwMode="auto">
          <a:xfrm>
            <a:off x="250825" y="1449388"/>
            <a:ext cx="8642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Wingdings" pitchFamily="2" charset="2"/>
              <a:buChar char="l"/>
            </a:pP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Propose PSDU size to determine receiver minimum input sensitivity level.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>
                <a:solidFill>
                  <a:srgbClr val="000000"/>
                </a:solidFill>
                <a:ea typeface="ＭＳ ゴシック" pitchFamily="49" charset="-128"/>
              </a:rPr>
              <a:t>Background and motivation</a:t>
            </a:r>
          </a:p>
        </p:txBody>
      </p:sp>
      <p:sp>
        <p:nvSpPr>
          <p:cNvPr id="5126" name="テキスト ボックス 6"/>
          <p:cNvSpPr txBox="1">
            <a:spLocks noChangeArrowheads="1"/>
          </p:cNvSpPr>
          <p:nvPr/>
        </p:nvSpPr>
        <p:spPr bwMode="auto">
          <a:xfrm>
            <a:off x="250825" y="1268760"/>
            <a:ext cx="86423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11ac receiver minimum input sensitivity definition is unsuitable for 11ah devices because PSDU size 4096 octets for this measurement may be too long especially for a sensor network.</a:t>
            </a:r>
            <a:b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</a:br>
            <a:r>
              <a:rPr lang="en-US" altLang="ja-JP" sz="800" dirty="0" smtClean="0">
                <a:solidFill>
                  <a:schemeClr val="tx1"/>
                </a:solidFill>
                <a:ea typeface="ＭＳ ゴシック" pitchFamily="49" charset="-128"/>
              </a:rPr>
              <a:t/>
            </a:r>
            <a:br>
              <a:rPr lang="en-US" altLang="ja-JP" sz="800" dirty="0" smtClean="0">
                <a:solidFill>
                  <a:schemeClr val="tx1"/>
                </a:solidFill>
                <a:ea typeface="ＭＳ ゴシック" pitchFamily="49" charset="-128"/>
              </a:rPr>
            </a:br>
            <a:r>
              <a:rPr lang="en-US" altLang="ja-JP" sz="2000" dirty="0" smtClean="0">
                <a:solidFill>
                  <a:schemeClr val="tx1"/>
                </a:solidFill>
              </a:rPr>
              <a:t>11ac </a:t>
            </a:r>
            <a:r>
              <a:rPr lang="en-US" altLang="ja-JP" sz="2000" dirty="0">
                <a:solidFill>
                  <a:schemeClr val="tx1"/>
                </a:solidFill>
              </a:rPr>
              <a:t>spec document </a:t>
            </a:r>
            <a:r>
              <a:rPr lang="en-US" altLang="ja-JP" sz="2000" dirty="0" smtClean="0">
                <a:solidFill>
                  <a:schemeClr val="tx1"/>
                </a:solidFill>
              </a:rPr>
              <a:t>mentions </a:t>
            </a:r>
            <a:r>
              <a:rPr lang="en-US" altLang="ja-JP" sz="2000" baseline="30000" dirty="0" smtClean="0">
                <a:solidFill>
                  <a:schemeClr val="tx1"/>
                </a:solidFill>
              </a:rPr>
              <a:t>[1]</a:t>
            </a:r>
            <a:r>
              <a:rPr lang="en-US" altLang="ja-JP" sz="2000" dirty="0">
                <a:solidFill>
                  <a:schemeClr val="tx1"/>
                </a:solidFill>
              </a:rPr>
              <a:t/>
            </a:r>
            <a:br>
              <a:rPr lang="en-US" altLang="ja-JP" sz="20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</a:rPr>
              <a:t>“The packet error rate (PER) shall be less than 10% for a PSDU length of 4096 octets with the rate-dependent input levels listed in Table 22-20</a:t>
            </a:r>
            <a:r>
              <a:rPr lang="en-US" altLang="ja-JP" sz="2000" dirty="0" smtClean="0">
                <a:solidFill>
                  <a:schemeClr val="tx1"/>
                </a:solidFill>
              </a:rPr>
              <a:t>.</a:t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endParaRPr lang="en-US" altLang="ja-JP" sz="2000" dirty="0" smtClean="0">
              <a:solidFill>
                <a:schemeClr val="tx1"/>
              </a:solidFill>
            </a:endParaRPr>
          </a:p>
          <a:p>
            <a:pPr>
              <a:buClr>
                <a:srgbClr val="000000"/>
              </a:buClr>
              <a:buSzPct val="100000"/>
              <a:buFontTx/>
              <a:buChar char="•"/>
              <a:defRPr/>
            </a:pPr>
            <a:endParaRPr lang="en-US" altLang="ja-JP" sz="800" dirty="0" smtClean="0">
              <a:solidFill>
                <a:schemeClr val="tx1"/>
              </a:solidFill>
              <a:ea typeface="ＭＳ ゴシック" pitchFamily="49" charset="-128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Using same PSDU size for all modes may be preferable as 11ac says</a:t>
            </a:r>
            <a:r>
              <a:rPr lang="en-US" altLang="ja-JP" dirty="0" smtClean="0">
                <a:solidFill>
                  <a:schemeClr val="tx1"/>
                </a:solidFill>
              </a:rPr>
              <a:t>. In </a:t>
            </a:r>
            <a:r>
              <a:rPr lang="en-US" altLang="ja-JP" dirty="0">
                <a:solidFill>
                  <a:schemeClr val="tx1"/>
                </a:solidFill>
              </a:rPr>
              <a:t>case of using the same PSDU size, the PSDU size has to be supported by all 11ah devices. Therefore, PSDU size should be </a:t>
            </a:r>
            <a:r>
              <a:rPr lang="en-US" altLang="ja-JP" dirty="0" smtClean="0">
                <a:solidFill>
                  <a:schemeClr val="tx1"/>
                </a:solidFill>
              </a:rPr>
              <a:t>specified </a:t>
            </a:r>
            <a:r>
              <a:rPr lang="en-US" altLang="ja-JP" dirty="0">
                <a:solidFill>
                  <a:schemeClr val="tx1"/>
                </a:solidFill>
              </a:rPr>
              <a:t>by considering </a:t>
            </a:r>
            <a:r>
              <a:rPr lang="en-US" altLang="ja-JP" dirty="0" smtClean="0">
                <a:solidFill>
                  <a:schemeClr val="tx1"/>
                </a:solidFill>
              </a:rPr>
              <a:t>sensor </a:t>
            </a:r>
            <a:r>
              <a:rPr lang="en-US" altLang="ja-JP" dirty="0">
                <a:solidFill>
                  <a:schemeClr val="tx1"/>
                </a:solidFill>
              </a:rPr>
              <a:t>devices because PSDU size those devices basically can handle must be the shortest </a:t>
            </a:r>
            <a:r>
              <a:rPr lang="en-US" altLang="ja-JP" dirty="0" smtClean="0">
                <a:solidFill>
                  <a:schemeClr val="tx1"/>
                </a:solidFill>
              </a:rPr>
              <a:t>one.</a:t>
            </a:r>
            <a:endParaRPr lang="en-US" altLang="ja-JP" dirty="0" smtClean="0">
              <a:solidFill>
                <a:schemeClr val="tx1"/>
              </a:solidFill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0825" y="1196752"/>
            <a:ext cx="864165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case of use case 1g (sensor network), typical packet size must be </a:t>
            </a:r>
            <a:r>
              <a:rPr lang="en-US" altLang="ja-JP" b="1" dirty="0" smtClean="0">
                <a:solidFill>
                  <a:schemeClr val="tx1"/>
                </a:solidFill>
              </a:rPr>
              <a:t>around 250 octets </a:t>
            </a:r>
            <a:r>
              <a:rPr lang="en-US" altLang="ja-JP" dirty="0" smtClean="0">
                <a:solidFill>
                  <a:schemeClr val="tx1"/>
                </a:solidFill>
              </a:rPr>
              <a:t>based on current smart utility network.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sz="2000" dirty="0" smtClean="0">
                <a:solidFill>
                  <a:schemeClr val="tx1"/>
                </a:solidFill>
              </a:rPr>
              <a:t>(e.g. IEEE802.15.4g </a:t>
            </a:r>
            <a:r>
              <a:rPr lang="en-US" altLang="ja-JP" sz="2000" baseline="30000" dirty="0" smtClean="0">
                <a:solidFill>
                  <a:schemeClr val="tx1"/>
                </a:solidFill>
              </a:rPr>
              <a:t>[2]</a:t>
            </a:r>
            <a:r>
              <a:rPr lang="en-US" altLang="ja-JP" sz="2000" dirty="0" smtClean="0">
                <a:solidFill>
                  <a:schemeClr val="tx1"/>
                </a:solidFill>
              </a:rPr>
              <a:t> uses this value to measure receiver sensitivity)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en-US" altLang="ja-JP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altLang="ja-JP" sz="800" b="1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Typical TCP/IP packet size is up to </a:t>
            </a:r>
            <a:r>
              <a:rPr lang="en-US" altLang="ja-JP" b="1" dirty="0" smtClean="0">
                <a:solidFill>
                  <a:schemeClr val="tx1"/>
                </a:solidFill>
              </a:rPr>
              <a:t>256 octets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Suitable PSDU size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0825" y="4371491"/>
            <a:ext cx="864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</a:rPr>
              <a:t>256 octets </a:t>
            </a:r>
            <a:r>
              <a:rPr kumimoji="1" lang="en-US" altLang="ja-JP" dirty="0" smtClean="0">
                <a:solidFill>
                  <a:schemeClr val="tx1"/>
                </a:solidFill>
              </a:rPr>
              <a:t>PSDU </a:t>
            </a:r>
            <a:r>
              <a:rPr lang="en-US" altLang="ja-JP" dirty="0" smtClean="0">
                <a:solidFill>
                  <a:schemeClr val="tx1"/>
                </a:solidFill>
              </a:rPr>
              <a:t>should be used for all MCSs.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下矢印 3"/>
          <p:cNvSpPr/>
          <p:nvPr/>
        </p:nvSpPr>
        <p:spPr bwMode="auto">
          <a:xfrm>
            <a:off x="4031940" y="3537012"/>
            <a:ext cx="1044116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2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 bwMode="auto">
          <a:xfrm>
            <a:off x="250825" y="620688"/>
            <a:ext cx="8642350" cy="6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Summary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0825" y="1484784"/>
            <a:ext cx="86416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PSDU size 256 octets should be used to measure the receiver minimum input sensitivity for all MCSs.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en-US" altLang="ja-JP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Even sensor devices can support 256 octets PSDU size.</a:t>
            </a:r>
          </a:p>
        </p:txBody>
      </p:sp>
    </p:spTree>
    <p:extLst>
      <p:ext uri="{BB962C8B-B14F-4D97-AF65-F5344CB8AC3E}">
        <p14:creationId xmlns:p14="http://schemas.microsoft.com/office/powerpoint/2010/main" val="1511109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正方形/長方形 5"/>
          <p:cNvSpPr>
            <a:spLocks noChangeArrowheads="1"/>
          </p:cNvSpPr>
          <p:nvPr/>
        </p:nvSpPr>
        <p:spPr bwMode="auto">
          <a:xfrm>
            <a:off x="250825" y="1450975"/>
            <a:ext cx="86407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[</a:t>
            </a:r>
            <a:r>
              <a:rPr lang="en-US" altLang="ja-JP" sz="2000" dirty="0" smtClean="0">
                <a:solidFill>
                  <a:schemeClr val="tx1"/>
                </a:solidFill>
              </a:rPr>
              <a:t>1</a:t>
            </a:r>
            <a:r>
              <a:rPr lang="en-US" altLang="ja-JP" sz="2000" dirty="0">
                <a:solidFill>
                  <a:schemeClr val="tx1"/>
                </a:solidFill>
              </a:rPr>
              <a:t>] Draft P802.11ac_D4.0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[2] IEEE802.15.4g-2012</a:t>
            </a:r>
          </a:p>
        </p:txBody>
      </p:sp>
      <p:sp>
        <p:nvSpPr>
          <p:cNvPr id="12294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>
                <a:solidFill>
                  <a:srgbClr val="000000"/>
                </a:solidFill>
                <a:ea typeface="ＭＳ ゴシック" pitchFamily="49" charset="-128"/>
              </a:rPr>
              <a:t>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Straw Poll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0825" y="1268760"/>
            <a:ext cx="86416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tx1"/>
                </a:solidFill>
              </a:rPr>
              <a:t>Do you agree to add the following sentence in the SFD?</a:t>
            </a:r>
            <a:endParaRPr lang="en-US" altLang="ja-JP" b="1" dirty="0">
              <a:solidFill>
                <a:schemeClr val="tx1"/>
              </a:solidFill>
            </a:endParaRPr>
          </a:p>
          <a:p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en-US" altLang="ja-JP" b="1" dirty="0" smtClean="0">
                <a:solidFill>
                  <a:schemeClr val="tx1"/>
                </a:solidFill>
              </a:rPr>
              <a:t>PER </a:t>
            </a:r>
            <a:r>
              <a:rPr lang="en-US" altLang="ja-JP" b="1" dirty="0">
                <a:solidFill>
                  <a:schemeClr val="tx1"/>
                </a:solidFill>
              </a:rPr>
              <a:t>shall be less than 10% for </a:t>
            </a:r>
            <a:r>
              <a:rPr lang="en-US" altLang="ja-JP" b="1" dirty="0" smtClean="0">
                <a:solidFill>
                  <a:schemeClr val="tx1"/>
                </a:solidFill>
              </a:rPr>
              <a:t>a PSDU </a:t>
            </a:r>
            <a:r>
              <a:rPr lang="en-US" altLang="ja-JP" b="1" dirty="0">
                <a:solidFill>
                  <a:schemeClr val="tx1"/>
                </a:solidFill>
              </a:rPr>
              <a:t>length of </a:t>
            </a:r>
            <a:r>
              <a:rPr lang="en-US" altLang="ja-JP" b="1" dirty="0" smtClean="0">
                <a:solidFill>
                  <a:schemeClr val="tx1"/>
                </a:solidFill>
              </a:rPr>
              <a:t>256 octets with rate-dependent input levels</a:t>
            </a:r>
            <a:r>
              <a:rPr lang="ja-JP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TBD.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Reference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11ac spec document mentions</a:t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>“The packet error rate (PER) shall be less than 10% for a PSDU length of 4096 octets with the rate-dependent input levels listed in Table 22-20.</a:t>
            </a:r>
            <a:endParaRPr lang="en-US" altLang="ja-JP" dirty="0">
              <a:solidFill>
                <a:schemeClr val="tx1"/>
              </a:solidFill>
              <a:ea typeface="ＭＳ ゴシック" pitchFamily="49" charset="-128"/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ユーザー定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rtlCol="0" anchor="ctr">
        <a:spAutoFit/>
      </a:bodyPr>
      <a:lstStyle>
        <a:defPPr algn="ctr">
          <a:defRPr kumimoji="1" dirty="0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11-12-0657-01-00ah-Target-PER-at-receiver-sensitivity-power-level-for-use-case-1g</Template>
  <TotalTime>12150</TotalTime>
  <Words>244</Words>
  <Application>Microsoft Office PowerPoint</Application>
  <PresentationFormat>画面に合わせる (4:3)</PresentationFormat>
  <Paragraphs>48</Paragraphs>
  <Slides>10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802-11-Submission</vt:lpstr>
      <vt:lpstr>マクロ有効テンプレート</vt:lpstr>
      <vt:lpstr>Document</vt:lpstr>
      <vt:lpstr>PSDU Size For Receiver Sensitivity Power Level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Kenichi Mori</dc:creator>
  <cp:lastModifiedBy>Kenichi Mori</cp:lastModifiedBy>
  <cp:revision>442</cp:revision>
  <cp:lastPrinted>2012-02-28T03:05:54Z</cp:lastPrinted>
  <dcterms:created xsi:type="dcterms:W3CDTF">2012-02-08T01:47:05Z</dcterms:created>
  <dcterms:modified xsi:type="dcterms:W3CDTF">2012-11-12T15:18:28Z</dcterms:modified>
</cp:coreProperties>
</file>