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96" r:id="rId3"/>
    <p:sldId id="316" r:id="rId4"/>
    <p:sldId id="317" r:id="rId5"/>
    <p:sldId id="344" r:id="rId6"/>
    <p:sldId id="345" r:id="rId7"/>
    <p:sldId id="346" r:id="rId8"/>
    <p:sldId id="348" r:id="rId9"/>
    <p:sldId id="347" r:id="rId10"/>
    <p:sldId id="349" r:id="rId11"/>
    <p:sldId id="350" r:id="rId12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224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5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553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1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802.11-12/1313r0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Word_2007_Macro-enabled_Document1.docm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Word_2007_Macro-enabled_Document2.docm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3111111111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1691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 2012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1MHz Dup Mode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2012-11-12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57"/>
          <p:cNvGraphicFramePr>
            <a:graphicFrameLocks noChangeAspect="1"/>
          </p:cNvGraphicFramePr>
          <p:nvPr/>
        </p:nvGraphicFramePr>
        <p:xfrm>
          <a:off x="1287463" y="2227263"/>
          <a:ext cx="6865937" cy="4257675"/>
        </p:xfrm>
        <a:graphic>
          <a:graphicData uri="http://schemas.openxmlformats.org/presentationml/2006/ole">
            <p:oleObj spid="_x0000_s2105" name="Macro-Enabled Template" r:id="rId4" imgW="9113898" imgH="5446627" progId="Word.DocumentMacroEnabled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- 2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r>
              <a:rPr lang="en-US" b="0" dirty="0" smtClean="0"/>
              <a:t>Move to adopt the following changes in the spec framework in </a:t>
            </a:r>
            <a:r>
              <a:rPr lang="en-US" dirty="0" smtClean="0"/>
              <a:t>R.3.1.1.A</a:t>
            </a:r>
            <a:r>
              <a:rPr lang="en-US" b="0" dirty="0" smtClean="0"/>
              <a:t>?</a:t>
            </a:r>
          </a:p>
          <a:p>
            <a:pPr>
              <a:buFontTx/>
              <a:buNone/>
            </a:pPr>
            <a:endParaRPr lang="en-US" b="0" dirty="0" smtClean="0"/>
          </a:p>
          <a:p>
            <a:pPr lvl="1"/>
            <a:r>
              <a:rPr lang="en-US" sz="1400" dirty="0" smtClean="0"/>
              <a:t>In 2MHz BSS, 1MHz waveform is only allowed at the lower side.</a:t>
            </a:r>
          </a:p>
          <a:p>
            <a:pPr lvl="1"/>
            <a:r>
              <a:rPr lang="en-US" sz="1400" dirty="0" smtClean="0"/>
              <a:t>In 4/8/16MHz BSS, when primary 2MHz is at lower most of the overall band, then 1MHz is only allowed at upper side of the 2MHz primary channel; when primary 2MHz is at upper most of the overall band, 1MHz is only allowed at lower side of the 2MHz primary channel; when primary 2MHz is in the middle of the overall band, 1MHz waveform position is TBD.</a:t>
            </a:r>
            <a:endParaRPr lang="en-US" sz="1800" dirty="0" smtClean="0"/>
          </a:p>
          <a:p>
            <a:pPr lvl="1"/>
            <a:endParaRPr lang="en-US" sz="1400" dirty="0" smtClean="0"/>
          </a:p>
          <a:p>
            <a:pPr lvl="1"/>
            <a:r>
              <a:rPr lang="en-US" sz="1400" u="sng" dirty="0" smtClean="0"/>
              <a:t>When establishing a 2/4/8/16MHz BSS, the AP determines and announces the location of 1MHz primary channel located at either upper or lower side of the 2MHz primary channel.</a:t>
            </a:r>
            <a:endParaRPr lang="en-US" sz="1400" dirty="0" smtClean="0"/>
          </a:p>
          <a:p>
            <a:pPr lvl="1"/>
            <a:r>
              <a:rPr lang="en-US" sz="1400" u="sng" dirty="0" smtClean="0"/>
              <a:t>A 11ah STA that does not participate in the frequency selective transmission protocol shall neither transmit nor be transmitted to, a 1 MHz non-duplicated PPDU on 1MHz </a:t>
            </a:r>
            <a:r>
              <a:rPr lang="en-US" sz="1400" u="sng" dirty="0" err="1" smtClean="0"/>
              <a:t>subchannels</a:t>
            </a:r>
            <a:r>
              <a:rPr lang="en-US" sz="1400" u="sng" dirty="0" smtClean="0"/>
              <a:t> other than the primary 1MHz channel of a 2/4/8/16 MHz BSSs.</a:t>
            </a:r>
            <a:endParaRPr lang="en-US" sz="1400" dirty="0" smtClean="0"/>
          </a:p>
          <a:p>
            <a:pPr lvl="1"/>
            <a:r>
              <a:rPr lang="en-US" sz="1400" u="sng" dirty="0" smtClean="0"/>
              <a:t>A non-duplicated 1MHz transmission from a STA that participates in the frequency selective transmission protocol in a 4/8/16MHz BSS, shall use the same upper or lower 1MHz </a:t>
            </a:r>
            <a:r>
              <a:rPr lang="en-US" sz="1400" u="sng" dirty="0" err="1" smtClean="0"/>
              <a:t>subchannel</a:t>
            </a:r>
            <a:r>
              <a:rPr lang="en-US" sz="1400" u="sng" dirty="0" smtClean="0"/>
              <a:t> in any of the allowed 2MHz channel(s). </a:t>
            </a:r>
            <a:endParaRPr lang="en-US" sz="1400" dirty="0" smtClean="0"/>
          </a:p>
          <a:p>
            <a:pPr lvl="1"/>
            <a:endParaRPr lang="en-US" sz="1400" u="sng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</p:txBody>
      </p:sp>
      <p:cxnSp>
        <p:nvCxnSpPr>
          <p:cNvPr id="15366" name="Straight Connector 8"/>
          <p:cNvCxnSpPr>
            <a:cxnSpLocks noChangeShapeType="1"/>
          </p:cNvCxnSpPr>
          <p:nvPr/>
        </p:nvCxnSpPr>
        <p:spPr bwMode="auto">
          <a:xfrm>
            <a:off x="1676400" y="3124200"/>
            <a:ext cx="4800600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5367" name="Straight Connector 9"/>
          <p:cNvCxnSpPr>
            <a:cxnSpLocks noChangeShapeType="1"/>
          </p:cNvCxnSpPr>
          <p:nvPr/>
        </p:nvCxnSpPr>
        <p:spPr bwMode="auto">
          <a:xfrm>
            <a:off x="1600200" y="3352800"/>
            <a:ext cx="6858000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5368" name="Straight Connector 11"/>
          <p:cNvCxnSpPr>
            <a:cxnSpLocks noChangeShapeType="1"/>
          </p:cNvCxnSpPr>
          <p:nvPr/>
        </p:nvCxnSpPr>
        <p:spPr bwMode="auto">
          <a:xfrm>
            <a:off x="1600200" y="3581400"/>
            <a:ext cx="6858000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5369" name="Straight Connector 12"/>
          <p:cNvCxnSpPr>
            <a:cxnSpLocks noChangeShapeType="1"/>
          </p:cNvCxnSpPr>
          <p:nvPr/>
        </p:nvCxnSpPr>
        <p:spPr bwMode="auto">
          <a:xfrm>
            <a:off x="1600200" y="3810000"/>
            <a:ext cx="6858000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5370" name="Straight Connector 13"/>
          <p:cNvCxnSpPr>
            <a:cxnSpLocks noChangeShapeType="1"/>
          </p:cNvCxnSpPr>
          <p:nvPr/>
        </p:nvCxnSpPr>
        <p:spPr bwMode="auto">
          <a:xfrm>
            <a:off x="1600200" y="4037013"/>
            <a:ext cx="6858000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11-12-1338-00-00ah-Frequency-Selective-Transmission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0110" y="6475413"/>
            <a:ext cx="14138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 al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1691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 2012</a:t>
            </a:r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1257300" y="1308100"/>
          <a:ext cx="6858000" cy="4432300"/>
        </p:xfrm>
        <a:graphic>
          <a:graphicData uri="http://schemas.openxmlformats.org/presentationml/2006/ole">
            <p:oleObj spid="_x0000_s16390" name="Macro-Enabled Template" r:id="rId4" imgW="9033567" imgH="5860661" progId="Word.DocumentMacroEnabled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 2012</a:t>
            </a: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1371600" y="1219200"/>
          <a:ext cx="6464300" cy="5080000"/>
        </p:xfrm>
        <a:graphic>
          <a:graphicData uri="http://schemas.openxmlformats.org/presentationml/2006/ole">
            <p:oleObj spid="_x0000_s18438" name="Document" r:id="rId3" imgW="8521573" imgH="671353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419600"/>
          </a:xfrm>
        </p:spPr>
        <p:txBody>
          <a:bodyPr>
            <a:normAutofit/>
          </a:bodyPr>
          <a:lstStyle/>
          <a:p>
            <a:r>
              <a:rPr lang="en-US" sz="2000" b="0" dirty="0" smtClean="0"/>
              <a:t>In the US, Korea or some other regions, both 1MHz and &gt;=2MHz BSS may be co-located, resulting in OBSS issues.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It is then useful to define a 1MHz Duplicate PPDU format, and transmit it over the whole bandwidth of the wider BSS for OBSS protections.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Here we propose 1MHz Duplication Mode PHY frame format, and leave the detailed protection protocol to MAC discussions.</a:t>
            </a:r>
          </a:p>
          <a:p>
            <a:endParaRPr lang="en-US" sz="2000" b="0" dirty="0" smtClean="0"/>
          </a:p>
          <a:p>
            <a:pPr>
              <a:buNone/>
            </a:pPr>
            <a:r>
              <a:rPr lang="en-US" sz="2000" b="0" dirty="0" smtClean="0"/>
              <a:t> </a:t>
            </a:r>
          </a:p>
          <a:p>
            <a:pPr lvl="1"/>
            <a:endParaRPr lang="en-US" sz="800" dirty="0" smtClean="0"/>
          </a:p>
          <a:p>
            <a:pPr>
              <a:defRPr/>
            </a:pPr>
            <a:endParaRPr lang="en-US" sz="2200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endParaRPr lang="en-US" sz="2000" b="0" dirty="0" smtClean="0"/>
          </a:p>
          <a:p>
            <a:pPr marL="1200150" lvl="2" indent="-457200">
              <a:defRPr/>
            </a:pPr>
            <a:endParaRPr lang="en-US" dirty="0" smtClean="0"/>
          </a:p>
          <a:p>
            <a:pPr lvl="2"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1691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1MHz Duplicate Mode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2590800"/>
          </a:xfrm>
        </p:spPr>
        <p:txBody>
          <a:bodyPr>
            <a:normAutofit/>
          </a:bodyPr>
          <a:lstStyle/>
          <a:p>
            <a:r>
              <a:rPr lang="en-US" sz="2000" b="0" dirty="0" smtClean="0"/>
              <a:t>Similar to legacy duplicate mode in 11n/ac, an 1MHz duplicated PPDU in 2/4/8/16MHz is modulated by repeating preamble and data portions of an 1MHz PPDU in each 1MHz </a:t>
            </a:r>
            <a:r>
              <a:rPr lang="en-US" sz="2000" b="0" dirty="0" err="1" smtClean="0"/>
              <a:t>subchannel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This include duplicating both data PPDU and NDP short packets.</a:t>
            </a:r>
          </a:p>
          <a:p>
            <a:r>
              <a:rPr lang="en-US" sz="2000" b="0" dirty="0" smtClean="0"/>
              <a:t>A TBD phase shift factor is multiplied with all tones of each duplicated1MHz </a:t>
            </a:r>
            <a:r>
              <a:rPr lang="en-US" sz="2000" b="0" dirty="0" err="1" smtClean="0"/>
              <a:t>subchannel</a:t>
            </a:r>
            <a:r>
              <a:rPr lang="en-US" sz="2000" b="0" dirty="0" smtClean="0"/>
              <a:t> to reduce PAPR.</a:t>
            </a:r>
          </a:p>
          <a:p>
            <a:r>
              <a:rPr lang="en-US" sz="2000" b="0" dirty="0" smtClean="0"/>
              <a:t>An example tone map for 1MHz Duplicate PPDU in 2MHz:</a:t>
            </a:r>
            <a:endParaRPr lang="en-US" dirty="0" smtClean="0"/>
          </a:p>
          <a:p>
            <a:pPr lvl="2"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1691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 2012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714500" y="5105400"/>
            <a:ext cx="54102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809750" y="5048250"/>
            <a:ext cx="1920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791744" y="4742656"/>
            <a:ext cx="8001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6305550" y="5048250"/>
            <a:ext cx="1920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1676400" y="5105400"/>
            <a:ext cx="442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-32</a:t>
            </a:r>
          </a:p>
        </p:txBody>
      </p:sp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6286500" y="5105400"/>
            <a:ext cx="384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00300" y="4800600"/>
            <a:ext cx="14859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</a:rPr>
              <a:t>1MHz (non-zero tones)</a:t>
            </a:r>
          </a:p>
        </p:txBody>
      </p:sp>
      <p:sp>
        <p:nvSpPr>
          <p:cNvPr id="14" name="TextBox 12"/>
          <p:cNvSpPr txBox="1">
            <a:spLocks noChangeArrowheads="1"/>
          </p:cNvSpPr>
          <p:nvPr/>
        </p:nvSpPr>
        <p:spPr bwMode="auto">
          <a:xfrm>
            <a:off x="2171700" y="5105400"/>
            <a:ext cx="442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-29</a:t>
            </a:r>
          </a:p>
        </p:txBody>
      </p:sp>
      <p:sp>
        <p:nvSpPr>
          <p:cNvPr id="15" name="TextBox 13"/>
          <p:cNvSpPr txBox="1">
            <a:spLocks noChangeArrowheads="1"/>
          </p:cNvSpPr>
          <p:nvPr/>
        </p:nvSpPr>
        <p:spPr bwMode="auto">
          <a:xfrm>
            <a:off x="3657600" y="5105400"/>
            <a:ext cx="344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495800" y="4800600"/>
            <a:ext cx="14859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</a:rPr>
              <a:t>1MHz (non-zero tones)</a:t>
            </a:r>
          </a:p>
        </p:txBody>
      </p:sp>
      <p:sp>
        <p:nvSpPr>
          <p:cNvPr id="17" name="TextBox 15"/>
          <p:cNvSpPr txBox="1">
            <a:spLocks noChangeArrowheads="1"/>
          </p:cNvSpPr>
          <p:nvPr/>
        </p:nvSpPr>
        <p:spPr bwMode="auto">
          <a:xfrm>
            <a:off x="4343400" y="5105400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8" name="TextBox 16"/>
          <p:cNvSpPr txBox="1">
            <a:spLocks noChangeArrowheads="1"/>
          </p:cNvSpPr>
          <p:nvPr/>
        </p:nvSpPr>
        <p:spPr bwMode="auto">
          <a:xfrm>
            <a:off x="5753100" y="5105400"/>
            <a:ext cx="384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1MHz Non-Dup Waveform in Wider BW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114800"/>
          </a:xfrm>
        </p:spPr>
        <p:txBody>
          <a:bodyPr/>
          <a:lstStyle/>
          <a:p>
            <a:r>
              <a:rPr lang="en-US" sz="1800" b="0" dirty="0" smtClean="0"/>
              <a:t>A wider BW device could also transmit an 1MHz non-duplicated PPDU to gain range.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In this case, we prefer that the 1MHz non-dup waveform to be fixed at either upper or lower side of the 2MHz primary channel.</a:t>
            </a:r>
          </a:p>
          <a:p>
            <a:pPr lvl="1"/>
            <a:r>
              <a:rPr lang="en-US" sz="1800" dirty="0" smtClean="0"/>
              <a:t>The 1MHz primary channel is determined and announced by the AP when establishing the BSS.</a:t>
            </a:r>
          </a:p>
          <a:p>
            <a:pPr lvl="1"/>
            <a:r>
              <a:rPr lang="en-US" sz="1800" dirty="0" smtClean="0"/>
              <a:t>Ease the receiver PHY and MAC packet detection and decoding.</a:t>
            </a:r>
          </a:p>
          <a:p>
            <a:pPr lvl="1"/>
            <a:r>
              <a:rPr lang="en-US" sz="1800" b="0" dirty="0" smtClean="0"/>
              <a:t>This is similar to 20MHz primary channel in 40MHz BSS in 11n/ac.</a:t>
            </a:r>
          </a:p>
          <a:p>
            <a:pPr lvl="1"/>
            <a:endParaRPr lang="en-US" sz="1800" b="0" dirty="0" smtClean="0"/>
          </a:p>
          <a:p>
            <a:r>
              <a:rPr lang="en-US" sz="2000" b="0" dirty="0" smtClean="0"/>
              <a:t>For frequency selective transmission [1], 1MHz Non-dup waveform is </a:t>
            </a:r>
            <a:r>
              <a:rPr lang="en-US" sz="2000" b="0" dirty="0" smtClean="0"/>
              <a:t> allowed </a:t>
            </a:r>
            <a:r>
              <a:rPr lang="en-US" sz="2000" b="0" dirty="0" smtClean="0"/>
              <a:t>to </a:t>
            </a:r>
            <a:r>
              <a:rPr lang="en-US" sz="2000" b="0" dirty="0" smtClean="0"/>
              <a:t>be transmitted in the same pre-announced </a:t>
            </a:r>
            <a:r>
              <a:rPr lang="en-US" sz="2000" b="0" dirty="0" smtClean="0"/>
              <a:t>upper or lower side of </a:t>
            </a:r>
            <a:r>
              <a:rPr lang="en-US" sz="2000" b="0" dirty="0" smtClean="0"/>
              <a:t>any </a:t>
            </a:r>
            <a:r>
              <a:rPr lang="en-US" sz="2000" b="0" dirty="0" smtClean="0"/>
              <a:t>allowed 2MHz </a:t>
            </a:r>
            <a:r>
              <a:rPr lang="en-US" sz="2000" b="0" dirty="0" smtClean="0"/>
              <a:t>channel(s).</a:t>
            </a:r>
          </a:p>
          <a:p>
            <a:pPr lvl="1"/>
            <a:r>
              <a:rPr lang="en-US" sz="1600" dirty="0" smtClean="0"/>
              <a:t>Refer to [1] for the details on the frequency selective transmission.</a:t>
            </a:r>
            <a:endParaRPr lang="en-US" sz="1600" b="0" dirty="0" smtClean="0"/>
          </a:p>
          <a:p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Pre-Motion-1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Do you agree to define 1MHz duplicate mode in wider bandwidth?</a:t>
            </a:r>
          </a:p>
          <a:p>
            <a:pPr lvl="1"/>
            <a:r>
              <a:rPr lang="en-US" dirty="0" smtClean="0"/>
              <a:t>Preamble and Data portions of 1MHz signal is duplicated in each 1MHz sub-channel of 2MHz/4MHz/8MHz/16MHz.</a:t>
            </a:r>
          </a:p>
          <a:p>
            <a:pPr lvl="1"/>
            <a:r>
              <a:rPr lang="en-US" sz="1800" dirty="0" smtClean="0"/>
              <a:t>Either 1MHz data PPDU or 1MHz NDP may be duplicated.</a:t>
            </a:r>
          </a:p>
          <a:p>
            <a:pPr lvl="1"/>
            <a:r>
              <a:rPr lang="en-US" sz="1800" dirty="0" smtClean="0"/>
              <a:t>Phase shift value in each 1MHz sub-channel for PAPR reduction  is TBD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- 2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772400" cy="4114800"/>
          </a:xfrm>
        </p:spPr>
        <p:txBody>
          <a:bodyPr/>
          <a:lstStyle/>
          <a:p>
            <a:r>
              <a:rPr lang="en-US" b="0" dirty="0" smtClean="0"/>
              <a:t>Do you agree with the following change in the spec framework in </a:t>
            </a:r>
            <a:r>
              <a:rPr lang="en-US" dirty="0" smtClean="0"/>
              <a:t>R.3.1.1.A</a:t>
            </a:r>
            <a:r>
              <a:rPr lang="en-US" b="0" dirty="0" smtClean="0"/>
              <a:t>?</a:t>
            </a:r>
          </a:p>
          <a:p>
            <a:pPr>
              <a:buFontTx/>
              <a:buNone/>
            </a:pPr>
            <a:endParaRPr lang="en-US" b="0" dirty="0" smtClean="0"/>
          </a:p>
          <a:p>
            <a:pPr lvl="1"/>
            <a:r>
              <a:rPr lang="en-US" sz="1400" dirty="0" smtClean="0"/>
              <a:t>In 2MHz BSS, 1MHz waveform is only allowed at the lower side.</a:t>
            </a:r>
          </a:p>
          <a:p>
            <a:pPr lvl="1"/>
            <a:r>
              <a:rPr lang="en-US" sz="1400" dirty="0" smtClean="0"/>
              <a:t>In 4/8/16MHz BSS, when primary 2MHz is at lower most of the overall band, then 1MHz is only allowed at upper side of the 2MHz primary channel; when primary 2MHz is at upper most of the overall band, 1MHz is only allowed at lower side of the 2MHz primary channel; when primary 2MHz is in the middle of the overall band, 1MHz waveform position is TBD.</a:t>
            </a:r>
            <a:endParaRPr lang="en-US" sz="1800" dirty="0" smtClean="0"/>
          </a:p>
          <a:p>
            <a:pPr lvl="1"/>
            <a:endParaRPr lang="en-US" sz="1400" dirty="0" smtClean="0"/>
          </a:p>
          <a:p>
            <a:pPr lvl="1"/>
            <a:r>
              <a:rPr lang="en-US" sz="1400" u="sng" dirty="0" smtClean="0"/>
              <a:t>When establishing a 2/4/8/16MHz BSS, the AP determines and announces the location of 1MHz primary channel located at either upper or lower side of the 2MHz primary channel.</a:t>
            </a:r>
            <a:endParaRPr lang="en-US" sz="1400" dirty="0" smtClean="0"/>
          </a:p>
          <a:p>
            <a:pPr lvl="1"/>
            <a:r>
              <a:rPr lang="en-US" sz="1400" u="sng" dirty="0" smtClean="0"/>
              <a:t>A 11ah STA that does not participate in the frequency selective transmission protocol shall neither transmit nor be transmitted to, a 1 MHz non-duplicated PPDU on 1MHz </a:t>
            </a:r>
            <a:r>
              <a:rPr lang="en-US" sz="1400" u="sng" dirty="0" err="1" smtClean="0"/>
              <a:t>subchannels</a:t>
            </a:r>
            <a:r>
              <a:rPr lang="en-US" sz="1400" u="sng" dirty="0" smtClean="0"/>
              <a:t> other than the primary 1MHz channel of a 2/4/8/16 MHz BSSs.</a:t>
            </a:r>
            <a:endParaRPr lang="en-US" sz="1400" dirty="0" smtClean="0"/>
          </a:p>
          <a:p>
            <a:pPr lvl="1"/>
            <a:r>
              <a:rPr lang="en-US" sz="1400" u="sng" dirty="0" smtClean="0"/>
              <a:t>A non-duplicated 1MHz transmission from a STA that participates in the frequency selective transmission protocol in a 4/8/16MHz BSS, shall use the same upper or lower 1MHz </a:t>
            </a:r>
            <a:r>
              <a:rPr lang="en-US" sz="1400" u="sng" dirty="0" err="1" smtClean="0"/>
              <a:t>subchannel</a:t>
            </a:r>
            <a:r>
              <a:rPr lang="en-US" sz="1400" u="sng" dirty="0" smtClean="0"/>
              <a:t> in any of the allowed 2MHz channel(s). </a:t>
            </a:r>
            <a:endParaRPr lang="en-US" sz="1400" dirty="0" smtClean="0"/>
          </a:p>
          <a:p>
            <a:pPr lvl="1"/>
            <a:endParaRPr lang="en-US" sz="1400" u="sng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</p:txBody>
      </p:sp>
      <p:cxnSp>
        <p:nvCxnSpPr>
          <p:cNvPr id="15366" name="Straight Connector 8"/>
          <p:cNvCxnSpPr>
            <a:cxnSpLocks noChangeShapeType="1"/>
          </p:cNvCxnSpPr>
          <p:nvPr/>
        </p:nvCxnSpPr>
        <p:spPr bwMode="auto">
          <a:xfrm>
            <a:off x="1676400" y="3124200"/>
            <a:ext cx="4800600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5367" name="Straight Connector 9"/>
          <p:cNvCxnSpPr>
            <a:cxnSpLocks noChangeShapeType="1"/>
          </p:cNvCxnSpPr>
          <p:nvPr/>
        </p:nvCxnSpPr>
        <p:spPr bwMode="auto">
          <a:xfrm>
            <a:off x="1600200" y="3352800"/>
            <a:ext cx="6858000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5368" name="Straight Connector 11"/>
          <p:cNvCxnSpPr>
            <a:cxnSpLocks noChangeShapeType="1"/>
          </p:cNvCxnSpPr>
          <p:nvPr/>
        </p:nvCxnSpPr>
        <p:spPr bwMode="auto">
          <a:xfrm>
            <a:off x="1600200" y="3581400"/>
            <a:ext cx="6858000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5369" name="Straight Connector 12"/>
          <p:cNvCxnSpPr>
            <a:cxnSpLocks noChangeShapeType="1"/>
          </p:cNvCxnSpPr>
          <p:nvPr/>
        </p:nvCxnSpPr>
        <p:spPr bwMode="auto">
          <a:xfrm>
            <a:off x="1600200" y="3810000"/>
            <a:ext cx="6858000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5370" name="Straight Connector 13"/>
          <p:cNvCxnSpPr>
            <a:cxnSpLocks noChangeShapeType="1"/>
          </p:cNvCxnSpPr>
          <p:nvPr/>
        </p:nvCxnSpPr>
        <p:spPr bwMode="auto">
          <a:xfrm>
            <a:off x="1600200" y="4037013"/>
            <a:ext cx="6858000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Motion-1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Move to define 1MHz duplicate mode in wider bandwidth:</a:t>
            </a:r>
          </a:p>
          <a:p>
            <a:pPr lvl="1"/>
            <a:r>
              <a:rPr lang="en-US" dirty="0" smtClean="0"/>
              <a:t>Preamble and Data portions of 1MHz signal is duplicated in each 1MHz sub-channel of 2MHz/4MHz/8MHz/16MHz.</a:t>
            </a:r>
          </a:p>
          <a:p>
            <a:pPr lvl="1"/>
            <a:r>
              <a:rPr lang="en-US" sz="1800" dirty="0" smtClean="0"/>
              <a:t>Either 1MHz data PPDU or 1MHz NDP may be duplicated.</a:t>
            </a:r>
          </a:p>
          <a:p>
            <a:pPr lvl="1"/>
            <a:r>
              <a:rPr lang="en-US" sz="1800" dirty="0" smtClean="0"/>
              <a:t>Phase shift value in each 1MHz sub-channel for PAPR reduction  is TBD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15168</TotalTime>
  <Words>986</Words>
  <Application>Microsoft Office PowerPoint</Application>
  <PresentationFormat>On-screen Show (4:3)</PresentationFormat>
  <Paragraphs>114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place presentation subject title text here]</vt:lpstr>
      <vt:lpstr>Macro-Enabled Template</vt:lpstr>
      <vt:lpstr>Document</vt:lpstr>
      <vt:lpstr>1MHz Dup Mode</vt:lpstr>
      <vt:lpstr>Slide 2</vt:lpstr>
      <vt:lpstr>Slide 3</vt:lpstr>
      <vt:lpstr>Discussions</vt:lpstr>
      <vt:lpstr>1MHz Duplicate Mode </vt:lpstr>
      <vt:lpstr>1MHz Non-Dup Waveform in Wider BW </vt:lpstr>
      <vt:lpstr>Pre-Motion-1</vt:lpstr>
      <vt:lpstr>Pre-Motion - 2</vt:lpstr>
      <vt:lpstr>Motion-1</vt:lpstr>
      <vt:lpstr>Motion - 2</vt:lpstr>
      <vt:lpstr>Reference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293</cp:revision>
  <cp:lastPrinted>2010-12-20T20:45:24Z</cp:lastPrinted>
  <dcterms:created xsi:type="dcterms:W3CDTF">2010-12-20T20:39:38Z</dcterms:created>
  <dcterms:modified xsi:type="dcterms:W3CDTF">2012-11-12T05:07:29Z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