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dotm" ContentType="application/vnd.ms-word.template.macroEnabled.12"/>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m" ContentType="application/vnd.ms-word.document.macroEnabled.12"/>
  <Default Extension="doc" ContentType="application/haansoftdoc"/>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17"/>
  </p:notesMasterIdLst>
  <p:handoutMasterIdLst>
    <p:handoutMasterId r:id="rId18"/>
  </p:handoutMasterIdLst>
  <p:sldIdLst>
    <p:sldId id="260" r:id="rId2"/>
    <p:sldId id="278" r:id="rId3"/>
    <p:sldId id="279" r:id="rId4"/>
    <p:sldId id="261" r:id="rId5"/>
    <p:sldId id="262" r:id="rId6"/>
    <p:sldId id="263" r:id="rId7"/>
    <p:sldId id="269" r:id="rId8"/>
    <p:sldId id="270" r:id="rId9"/>
    <p:sldId id="265" r:id="rId10"/>
    <p:sldId id="272" r:id="rId11"/>
    <p:sldId id="266" r:id="rId12"/>
    <p:sldId id="271" r:id="rId13"/>
    <p:sldId id="275" r:id="rId14"/>
    <p:sldId id="277" r:id="rId15"/>
    <p:sldId id="264" r:id="rId16"/>
  </p:sldIdLst>
  <p:sldSz cx="9144000" cy="6858000" type="screen4x3"/>
  <p:notesSz cx="6858000" cy="9144000"/>
  <p:defaultTextStyle>
    <a:defPPr>
      <a:defRPr lang="zh-CN"/>
    </a:defPPr>
    <a:lvl1pPr algn="ctr" rtl="0" eaLnBrk="0" fontAlgn="base" hangingPunct="0">
      <a:spcBef>
        <a:spcPct val="0"/>
      </a:spcBef>
      <a:spcAft>
        <a:spcPct val="0"/>
      </a:spcAft>
      <a:defRPr kumimoji="1" b="1" kern="1200">
        <a:solidFill>
          <a:schemeClr val="bg1"/>
        </a:solidFill>
        <a:latin typeface="Times New Roman" pitchFamily="18" charset="0"/>
        <a:ea typeface="宋体" charset="-122"/>
        <a:cs typeface="+mn-cs"/>
      </a:defRPr>
    </a:lvl1pPr>
    <a:lvl2pPr marL="457200" algn="ctr" rtl="0" eaLnBrk="0" fontAlgn="base" hangingPunct="0">
      <a:spcBef>
        <a:spcPct val="0"/>
      </a:spcBef>
      <a:spcAft>
        <a:spcPct val="0"/>
      </a:spcAft>
      <a:defRPr kumimoji="1" b="1" kern="1200">
        <a:solidFill>
          <a:schemeClr val="bg1"/>
        </a:solidFill>
        <a:latin typeface="Times New Roman" pitchFamily="18" charset="0"/>
        <a:ea typeface="宋体" charset="-122"/>
        <a:cs typeface="+mn-cs"/>
      </a:defRPr>
    </a:lvl2pPr>
    <a:lvl3pPr marL="914400" algn="ctr" rtl="0" eaLnBrk="0" fontAlgn="base" hangingPunct="0">
      <a:spcBef>
        <a:spcPct val="0"/>
      </a:spcBef>
      <a:spcAft>
        <a:spcPct val="0"/>
      </a:spcAft>
      <a:defRPr kumimoji="1" b="1" kern="1200">
        <a:solidFill>
          <a:schemeClr val="bg1"/>
        </a:solidFill>
        <a:latin typeface="Times New Roman" pitchFamily="18" charset="0"/>
        <a:ea typeface="宋体" charset="-122"/>
        <a:cs typeface="+mn-cs"/>
      </a:defRPr>
    </a:lvl3pPr>
    <a:lvl4pPr marL="1371600" algn="ctr" rtl="0" eaLnBrk="0" fontAlgn="base" hangingPunct="0">
      <a:spcBef>
        <a:spcPct val="0"/>
      </a:spcBef>
      <a:spcAft>
        <a:spcPct val="0"/>
      </a:spcAft>
      <a:defRPr kumimoji="1" b="1" kern="1200">
        <a:solidFill>
          <a:schemeClr val="bg1"/>
        </a:solidFill>
        <a:latin typeface="Times New Roman" pitchFamily="18" charset="0"/>
        <a:ea typeface="宋体" charset="-122"/>
        <a:cs typeface="+mn-cs"/>
      </a:defRPr>
    </a:lvl4pPr>
    <a:lvl5pPr marL="1828800" algn="ctr" rtl="0" eaLnBrk="0" fontAlgn="base" hangingPunct="0">
      <a:spcBef>
        <a:spcPct val="0"/>
      </a:spcBef>
      <a:spcAft>
        <a:spcPct val="0"/>
      </a:spcAft>
      <a:defRPr kumimoji="1" b="1" kern="1200">
        <a:solidFill>
          <a:schemeClr val="bg1"/>
        </a:solidFill>
        <a:latin typeface="Times New Roman" pitchFamily="18" charset="0"/>
        <a:ea typeface="宋体" charset="-122"/>
        <a:cs typeface="+mn-cs"/>
      </a:defRPr>
    </a:lvl5pPr>
    <a:lvl6pPr marL="2286000" algn="l" defTabSz="914400" rtl="0" eaLnBrk="1" latinLnBrk="0" hangingPunct="1">
      <a:defRPr kumimoji="1" b="1" kern="1200">
        <a:solidFill>
          <a:schemeClr val="bg1"/>
        </a:solidFill>
        <a:latin typeface="Times New Roman" pitchFamily="18" charset="0"/>
        <a:ea typeface="宋体" charset="-122"/>
        <a:cs typeface="+mn-cs"/>
      </a:defRPr>
    </a:lvl6pPr>
    <a:lvl7pPr marL="2743200" algn="l" defTabSz="914400" rtl="0" eaLnBrk="1" latinLnBrk="0" hangingPunct="1">
      <a:defRPr kumimoji="1" b="1" kern="1200">
        <a:solidFill>
          <a:schemeClr val="bg1"/>
        </a:solidFill>
        <a:latin typeface="Times New Roman" pitchFamily="18" charset="0"/>
        <a:ea typeface="宋体" charset="-122"/>
        <a:cs typeface="+mn-cs"/>
      </a:defRPr>
    </a:lvl7pPr>
    <a:lvl8pPr marL="3200400" algn="l" defTabSz="914400" rtl="0" eaLnBrk="1" latinLnBrk="0" hangingPunct="1">
      <a:defRPr kumimoji="1" b="1" kern="1200">
        <a:solidFill>
          <a:schemeClr val="bg1"/>
        </a:solidFill>
        <a:latin typeface="Times New Roman" pitchFamily="18" charset="0"/>
        <a:ea typeface="宋体" charset="-122"/>
        <a:cs typeface="+mn-cs"/>
      </a:defRPr>
    </a:lvl8pPr>
    <a:lvl9pPr marL="3657600" algn="l" defTabSz="914400" rtl="0" eaLnBrk="1" latinLnBrk="0" hangingPunct="1">
      <a:defRPr kumimoji="1" b="1" kern="1200">
        <a:solidFill>
          <a:schemeClr val="bg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7E2"/>
    <a:srgbClr val="3399FF"/>
    <a:srgbClr val="66FF66"/>
    <a:srgbClr val="00FF00"/>
    <a:srgbClr val="FF0000"/>
    <a:srgbClr val="B2B2B2"/>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87250" autoAdjust="0"/>
  </p:normalViewPr>
  <p:slideViewPr>
    <p:cSldViewPr>
      <p:cViewPr varScale="1">
        <p:scale>
          <a:sx n="62" d="100"/>
          <a:sy n="62" d="100"/>
        </p:scale>
        <p:origin x="-732" y="-84"/>
      </p:cViewPr>
      <p:guideLst>
        <p:guide orient="horz" pos="2160"/>
        <p:guide pos="2880"/>
      </p:guideLst>
    </p:cSldViewPr>
  </p:slideViewPr>
  <p:notesTextViewPr>
    <p:cViewPr>
      <p:scale>
        <a:sx n="100" d="100"/>
        <a:sy n="100" d="100"/>
      </p:scale>
      <p:origin x="0" y="0"/>
    </p:cViewPr>
  </p:notesTextViewPr>
  <p:notesViewPr>
    <p:cSldViewPr>
      <p:cViewPr varScale="1">
        <p:scale>
          <a:sx n="54" d="100"/>
          <a:sy n="54" d="100"/>
        </p:scale>
        <p:origin x="-190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B76FA1C-3F46-43CC-8699-AC9452DC0A88}" type="datetimeFigureOut">
              <a:rPr lang="zh-CN" altLang="en-US" smtClean="0"/>
              <a:pPr/>
              <a:t>2012-11-14</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FB086D2-E746-4FB7-92E7-3B874D8C09B4}"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kumimoji="0" sz="1200" b="0">
                <a:solidFill>
                  <a:schemeClr val="tx1"/>
                </a:solidFill>
                <a:latin typeface="Arial" charset="0"/>
              </a:defRPr>
            </a:lvl1pPr>
          </a:lstStyle>
          <a:p>
            <a:endParaRPr lang="en-US" altLang="zh-CN"/>
          </a:p>
        </p:txBody>
      </p:sp>
      <p:sp>
        <p:nvSpPr>
          <p:cNvPr id="2355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kumimoji="0" sz="1200" b="0">
                <a:solidFill>
                  <a:schemeClr val="tx1"/>
                </a:solidFill>
                <a:latin typeface="Arial" charset="0"/>
              </a:defRPr>
            </a:lvl1pPr>
          </a:lstStyle>
          <a:p>
            <a:endParaRPr lang="en-US" altLang="zh-CN"/>
          </a:p>
        </p:txBody>
      </p:sp>
      <p:sp>
        <p:nvSpPr>
          <p:cNvPr id="235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355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2355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kumimoji="0" sz="1200" b="0">
                <a:solidFill>
                  <a:schemeClr val="tx1"/>
                </a:solidFill>
                <a:latin typeface="Arial" charset="0"/>
              </a:defRPr>
            </a:lvl1pPr>
          </a:lstStyle>
          <a:p>
            <a:endParaRPr lang="en-US" altLang="zh-CN"/>
          </a:p>
        </p:txBody>
      </p:sp>
      <p:sp>
        <p:nvSpPr>
          <p:cNvPr id="2355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kumimoji="0" sz="1200" b="0">
                <a:solidFill>
                  <a:schemeClr val="tx1"/>
                </a:solidFill>
                <a:latin typeface="Arial" charset="0"/>
              </a:defRPr>
            </a:lvl1pPr>
          </a:lstStyle>
          <a:p>
            <a:fld id="{FEEA6F93-A426-4DDF-9CDD-DF5AE45DF01E}" type="slidenum">
              <a:rPr lang="en-US" altLang="zh-CN"/>
              <a:pPr/>
              <a:t>‹#›</a:t>
            </a:fld>
            <a:endParaRPr lang="en-US" altLang="zh-CN"/>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宋体" charset="-122"/>
        <a:cs typeface="+mn-cs"/>
      </a:defRPr>
    </a:lvl1pPr>
    <a:lvl2pPr marL="457200" algn="l" rtl="0" fontAlgn="base">
      <a:spcBef>
        <a:spcPct val="30000"/>
      </a:spcBef>
      <a:spcAft>
        <a:spcPct val="0"/>
      </a:spcAft>
      <a:defRPr sz="1200" kern="1200">
        <a:solidFill>
          <a:schemeClr val="tx1"/>
        </a:solidFill>
        <a:latin typeface="Arial" charset="0"/>
        <a:ea typeface="宋体" charset="-122"/>
        <a:cs typeface="+mn-cs"/>
      </a:defRPr>
    </a:lvl2pPr>
    <a:lvl3pPr marL="914400" algn="l" rtl="0" fontAlgn="base">
      <a:spcBef>
        <a:spcPct val="30000"/>
      </a:spcBef>
      <a:spcAft>
        <a:spcPct val="0"/>
      </a:spcAft>
      <a:defRPr sz="1200" kern="1200">
        <a:solidFill>
          <a:schemeClr val="tx1"/>
        </a:solidFill>
        <a:latin typeface="Arial" charset="0"/>
        <a:ea typeface="宋体" charset="-122"/>
        <a:cs typeface="+mn-cs"/>
      </a:defRPr>
    </a:lvl3pPr>
    <a:lvl4pPr marL="1371600" algn="l" rtl="0" fontAlgn="base">
      <a:spcBef>
        <a:spcPct val="30000"/>
      </a:spcBef>
      <a:spcAft>
        <a:spcPct val="0"/>
      </a:spcAft>
      <a:defRPr sz="1200" kern="1200">
        <a:solidFill>
          <a:schemeClr val="tx1"/>
        </a:solidFill>
        <a:latin typeface="Arial" charset="0"/>
        <a:ea typeface="宋体" charset="-122"/>
        <a:cs typeface="+mn-cs"/>
      </a:defRPr>
    </a:lvl4pPr>
    <a:lvl5pPr marL="1828800" algn="l" rtl="0" fontAlgn="base">
      <a:spcBef>
        <a:spcPct val="30000"/>
      </a:spcBef>
      <a:spcAft>
        <a:spcPct val="0"/>
      </a:spcAft>
      <a:defRPr sz="1200" kern="1200">
        <a:solidFill>
          <a:schemeClr val="tx1"/>
        </a:solidFill>
        <a:latin typeface="Arial" charset="0"/>
        <a:ea typeface="宋体"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a:noFill/>
        </p:spPr>
        <p:txBody>
          <a:bodyPr/>
          <a:lstStyle/>
          <a:p>
            <a:r>
              <a:rPr lang="en-US" smtClean="0">
                <a:solidFill>
                  <a:prstClr val="black"/>
                </a:solidFill>
              </a:rPr>
              <a:t>doc.: IEEE 802.11-yy/xxxxr0</a:t>
            </a:r>
          </a:p>
        </p:txBody>
      </p:sp>
      <p:sp>
        <p:nvSpPr>
          <p:cNvPr id="9219" name="Rectangle 3"/>
          <p:cNvSpPr>
            <a:spLocks noGrp="1" noChangeArrowheads="1"/>
          </p:cNvSpPr>
          <p:nvPr>
            <p:ph type="dt" sz="quarter" idx="1"/>
          </p:nvPr>
        </p:nvSpPr>
        <p:spPr>
          <a:noFill/>
        </p:spPr>
        <p:txBody>
          <a:bodyPr/>
          <a:lstStyle/>
          <a:p>
            <a:r>
              <a:rPr lang="en-US" smtClean="0">
                <a:solidFill>
                  <a:prstClr val="black"/>
                </a:solidFill>
              </a:rPr>
              <a:t>Month Year</a:t>
            </a:r>
          </a:p>
        </p:txBody>
      </p:sp>
      <p:sp>
        <p:nvSpPr>
          <p:cNvPr id="9220" name="Rectangle 6"/>
          <p:cNvSpPr>
            <a:spLocks noGrp="1" noChangeArrowheads="1"/>
          </p:cNvSpPr>
          <p:nvPr>
            <p:ph type="ftr" sz="quarter" idx="4"/>
          </p:nvPr>
        </p:nvSpPr>
        <p:spPr>
          <a:noFill/>
        </p:spPr>
        <p:txBody>
          <a:bodyPr/>
          <a:lstStyle/>
          <a:p>
            <a:pPr lvl="4"/>
            <a:r>
              <a:rPr lang="en-US" smtClean="0">
                <a:solidFill>
                  <a:prstClr val="black"/>
                </a:solidFill>
              </a:rPr>
              <a:t>John Doe, Some Company</a:t>
            </a:r>
          </a:p>
        </p:txBody>
      </p:sp>
      <p:sp>
        <p:nvSpPr>
          <p:cNvPr id="9221" name="Rectangle 7"/>
          <p:cNvSpPr>
            <a:spLocks noGrp="1" noChangeArrowheads="1"/>
          </p:cNvSpPr>
          <p:nvPr>
            <p:ph type="sldNum" sz="quarter" idx="5"/>
          </p:nvPr>
        </p:nvSpPr>
        <p:spPr>
          <a:noFill/>
        </p:spPr>
        <p:txBody>
          <a:bodyPr/>
          <a:lstStyle/>
          <a:p>
            <a:r>
              <a:rPr lang="en-US" smtClean="0">
                <a:solidFill>
                  <a:prstClr val="black"/>
                </a:solidFill>
              </a:rPr>
              <a:t>Page </a:t>
            </a:r>
            <a:fld id="{B8D0E96B-7B3A-4863-8674-9E5D5E23805C}" type="slidenum">
              <a:rPr lang="en-US" smtClean="0">
                <a:solidFill>
                  <a:prstClr val="black"/>
                </a:solidFill>
              </a:rPr>
              <a:pPr/>
              <a:t>1</a:t>
            </a:fld>
            <a:endParaRPr lang="en-US" smtClean="0">
              <a:solidFill>
                <a:prstClr val="black"/>
              </a:solidFill>
            </a:endParaRPr>
          </a:p>
        </p:txBody>
      </p:sp>
      <p:sp>
        <p:nvSpPr>
          <p:cNvPr id="9222" name="Rectangle 2"/>
          <p:cNvSpPr>
            <a:spLocks noGrp="1" noRot="1" noChangeAspect="1" noChangeArrowheads="1" noTextEdit="1"/>
          </p:cNvSpPr>
          <p:nvPr>
            <p:ph type="sldImg"/>
          </p:nvPr>
        </p:nvSpPr>
        <p:spPr>
          <a:xfrm>
            <a:off x="1152525" y="692150"/>
            <a:ext cx="4552950" cy="3416300"/>
          </a:xfrm>
          <a:ln/>
        </p:spPr>
      </p:sp>
      <p:sp>
        <p:nvSpPr>
          <p:cNvPr id="9223" name="Rectangle 3"/>
          <p:cNvSpPr>
            <a:spLocks noGrp="1" noChangeArrowheads="1"/>
          </p:cNvSpPr>
          <p:nvPr>
            <p:ph type="body" idx="1"/>
          </p:nvPr>
        </p:nvSpPr>
        <p:spPr>
          <a:noFill/>
          <a:ln/>
        </p:spPr>
        <p:txBody>
          <a:bodyPr/>
          <a:lstStyle/>
          <a:p>
            <a:endParaRPr lang="en-US" smtClean="0">
              <a:ea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EEA6F93-A426-4DDF-9CDD-DF5AE45DF01E}" type="slidenum">
              <a:rPr lang="en-US" altLang="zh-CN" smtClean="0"/>
              <a:pPr/>
              <a:t>7</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xfrm>
            <a:off x="4284663" y="6475413"/>
            <a:ext cx="516167" cy="184666"/>
          </a:xfrm>
          <a:ln/>
        </p:spPr>
        <p:txBody>
          <a:bodyPr/>
          <a:lstStyle>
            <a:lvl1pPr>
              <a:defRPr sz="1200" b="0"/>
            </a:lvl1pPr>
          </a:lstStyle>
          <a:p>
            <a:pPr>
              <a:defRPr/>
            </a:pPr>
            <a:r>
              <a:rPr lang="en-US" smtClean="0">
                <a:solidFill>
                  <a:srgbClr val="000000"/>
                </a:solidFill>
              </a:rPr>
              <a:t>Slide </a:t>
            </a:r>
            <a:fld id="{A87A80E4-B258-4824-A777-3698B3F5AB20}" type="slidenum">
              <a:rPr lang="en-US" smtClean="0">
                <a:solidFill>
                  <a:srgbClr val="000000"/>
                </a:solidFill>
              </a:rPr>
              <a:pPr>
                <a:defRPr/>
              </a:pPr>
              <a:t>‹#›</a:t>
            </a:fld>
            <a:endParaRPr lang="en-US" dirty="0">
              <a:solidFill>
                <a:srgbClr val="000000"/>
              </a:solidFill>
            </a:endParaRPr>
          </a:p>
        </p:txBody>
      </p:sp>
      <p:sp>
        <p:nvSpPr>
          <p:cNvPr id="6" name="Rectangle 4"/>
          <p:cNvSpPr>
            <a:spLocks noGrp="1" noChangeArrowheads="1"/>
          </p:cNvSpPr>
          <p:nvPr>
            <p:ph type="dt" sz="half" idx="2"/>
          </p:nvPr>
        </p:nvSpPr>
        <p:spPr bwMode="auto">
          <a:xfrm>
            <a:off x="467544" y="332657"/>
            <a:ext cx="1770497" cy="277718"/>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solidFill>
                  <a:schemeClr val="tx1"/>
                </a:solidFill>
              </a:rPr>
              <a:t>November 2012</a:t>
            </a:r>
            <a:endParaRPr lang="en-US" dirty="0">
              <a:solidFill>
                <a:schemeClr val="tx1"/>
              </a:solidFill>
            </a:endParaRPr>
          </a:p>
        </p:txBody>
      </p:sp>
      <p:sp>
        <p:nvSpPr>
          <p:cNvPr id="7" name="Rectangle 5"/>
          <p:cNvSpPr>
            <a:spLocks noGrp="1" noChangeArrowheads="1"/>
          </p:cNvSpPr>
          <p:nvPr>
            <p:ph type="ftr" sz="quarter" idx="10"/>
          </p:nvPr>
        </p:nvSpPr>
        <p:spPr>
          <a:xfrm>
            <a:off x="7452320" y="6475412"/>
            <a:ext cx="1234507" cy="382588"/>
          </a:xfrm>
          <a:prstGeom prst="rect">
            <a:avLst/>
          </a:prstGeom>
          <a:ln/>
        </p:spPr>
        <p:txBody>
          <a:bodyPr/>
          <a:lstStyle>
            <a:lvl1pPr>
              <a:defRPr sz="1200" b="0"/>
            </a:lvl1pPr>
          </a:lstStyle>
          <a:p>
            <a:pPr>
              <a:defRPr/>
            </a:pPr>
            <a:r>
              <a:rPr lang="en-US" dirty="0" err="1" smtClean="0">
                <a:solidFill>
                  <a:srgbClr val="000000"/>
                </a:solidFill>
              </a:rPr>
              <a:t>Kaiying</a:t>
            </a:r>
            <a:r>
              <a:rPr lang="en-US" dirty="0" smtClean="0">
                <a:solidFill>
                  <a:srgbClr val="000000"/>
                </a:solidFill>
              </a:rPr>
              <a:t> </a:t>
            </a:r>
            <a:r>
              <a:rPr lang="en-US" dirty="0" err="1" smtClean="0">
                <a:solidFill>
                  <a:srgbClr val="000000"/>
                </a:solidFill>
              </a:rPr>
              <a:t>Lv</a:t>
            </a:r>
            <a:r>
              <a:rPr lang="en-US" dirty="0" smtClean="0">
                <a:solidFill>
                  <a:srgbClr val="000000"/>
                </a:solidFill>
              </a:rPr>
              <a:t>, ZTE</a:t>
            </a:r>
            <a:endParaRPr lang="en-US" dirty="0">
              <a:solidFill>
                <a:srgbClr val="000000"/>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xfrm>
            <a:off x="4284663" y="6475413"/>
            <a:ext cx="527388" cy="184666"/>
          </a:xfrm>
          <a:ln/>
        </p:spPr>
        <p:txBody>
          <a:bodyPr/>
          <a:lstStyle>
            <a:lvl1pPr>
              <a:defRPr sz="1200" b="0"/>
            </a:lvl1pPr>
          </a:lstStyle>
          <a:p>
            <a:pPr>
              <a:defRPr/>
            </a:pPr>
            <a:r>
              <a:rPr lang="en-US" smtClean="0">
                <a:solidFill>
                  <a:srgbClr val="000000"/>
                </a:solidFill>
              </a:rPr>
              <a:t>Slide </a:t>
            </a:r>
            <a:fld id="{30B7529F-94F9-4180-82DB-2C34A3AC2C88}" type="slidenum">
              <a:rPr lang="en-US" smtClean="0">
                <a:solidFill>
                  <a:srgbClr val="000000"/>
                </a:solidFill>
              </a:rPr>
              <a:pPr>
                <a:defRPr/>
              </a:pPr>
              <a:t>‹#›</a:t>
            </a:fld>
            <a:endParaRPr lang="en-US" dirty="0">
              <a:solidFill>
                <a:srgbClr val="000000"/>
              </a:solidFill>
            </a:endParaRPr>
          </a:p>
        </p:txBody>
      </p:sp>
      <p:sp>
        <p:nvSpPr>
          <p:cNvPr id="6" name="Rectangle 4"/>
          <p:cNvSpPr>
            <a:spLocks noGrp="1" noChangeArrowheads="1"/>
          </p:cNvSpPr>
          <p:nvPr>
            <p:ph type="dt" sz="half" idx="2"/>
          </p:nvPr>
        </p:nvSpPr>
        <p:spPr bwMode="auto">
          <a:xfrm>
            <a:off x="467544" y="332657"/>
            <a:ext cx="1770497" cy="277718"/>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solidFill>
                  <a:schemeClr val="tx1"/>
                </a:solidFill>
              </a:rPr>
              <a:t>November 2012</a:t>
            </a:r>
            <a:endParaRPr lang="en-US" dirty="0">
              <a:solidFill>
                <a:schemeClr val="tx1"/>
              </a:solidFill>
            </a:endParaRPr>
          </a:p>
        </p:txBody>
      </p:sp>
      <p:sp>
        <p:nvSpPr>
          <p:cNvPr id="7" name="Rectangle 5"/>
          <p:cNvSpPr>
            <a:spLocks noGrp="1" noChangeArrowheads="1"/>
          </p:cNvSpPr>
          <p:nvPr>
            <p:ph type="ftr" sz="quarter" idx="10"/>
          </p:nvPr>
        </p:nvSpPr>
        <p:spPr>
          <a:xfrm>
            <a:off x="7452320" y="6475412"/>
            <a:ext cx="1234507" cy="382588"/>
          </a:xfrm>
          <a:prstGeom prst="rect">
            <a:avLst/>
          </a:prstGeom>
          <a:ln/>
        </p:spPr>
        <p:txBody>
          <a:bodyPr/>
          <a:lstStyle>
            <a:lvl1pPr>
              <a:defRPr sz="1200" b="0"/>
            </a:lvl1pPr>
          </a:lstStyle>
          <a:p>
            <a:pPr>
              <a:defRPr/>
            </a:pPr>
            <a:r>
              <a:rPr lang="en-US" dirty="0" err="1" smtClean="0">
                <a:solidFill>
                  <a:srgbClr val="000000"/>
                </a:solidFill>
              </a:rPr>
              <a:t>Kaiying</a:t>
            </a:r>
            <a:r>
              <a:rPr lang="en-US" dirty="0" smtClean="0">
                <a:solidFill>
                  <a:srgbClr val="000000"/>
                </a:solidFill>
              </a:rPr>
              <a:t> </a:t>
            </a:r>
            <a:r>
              <a:rPr lang="en-US" dirty="0" err="1" smtClean="0">
                <a:solidFill>
                  <a:srgbClr val="000000"/>
                </a:solidFill>
              </a:rPr>
              <a:t>Lv</a:t>
            </a:r>
            <a:r>
              <a:rPr lang="en-US" dirty="0" smtClean="0">
                <a:solidFill>
                  <a:srgbClr val="000000"/>
                </a:solidFill>
              </a:rPr>
              <a:t>, ZTE</a:t>
            </a:r>
            <a:endParaRPr lang="en-US" dirty="0">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xfrm>
            <a:off x="4284663" y="6475413"/>
            <a:ext cx="527388" cy="184666"/>
          </a:xfrm>
          <a:ln/>
        </p:spPr>
        <p:txBody>
          <a:bodyPr/>
          <a:lstStyle>
            <a:lvl1pPr>
              <a:defRPr sz="1200" b="0"/>
            </a:lvl1pPr>
          </a:lstStyle>
          <a:p>
            <a:pPr>
              <a:defRPr/>
            </a:pPr>
            <a:r>
              <a:rPr lang="en-US" smtClean="0">
                <a:solidFill>
                  <a:srgbClr val="000000"/>
                </a:solidFill>
              </a:rPr>
              <a:t>Slide </a:t>
            </a:r>
            <a:fld id="{9D5584D5-964E-4D5D-AF6B-9D953BC2BE1B}" type="slidenum">
              <a:rPr lang="en-US" smtClean="0">
                <a:solidFill>
                  <a:srgbClr val="000000"/>
                </a:solidFill>
              </a:rPr>
              <a:pPr>
                <a:defRPr/>
              </a:pPr>
              <a:t>‹#›</a:t>
            </a:fld>
            <a:endParaRPr lang="en-US" dirty="0">
              <a:solidFill>
                <a:srgbClr val="000000"/>
              </a:solidFill>
            </a:endParaRPr>
          </a:p>
        </p:txBody>
      </p:sp>
      <p:sp>
        <p:nvSpPr>
          <p:cNvPr id="6" name="Rectangle 5"/>
          <p:cNvSpPr>
            <a:spLocks noGrp="1" noChangeArrowheads="1"/>
          </p:cNvSpPr>
          <p:nvPr>
            <p:ph type="ftr" sz="quarter" idx="10"/>
          </p:nvPr>
        </p:nvSpPr>
        <p:spPr>
          <a:xfrm>
            <a:off x="7452320" y="6475412"/>
            <a:ext cx="1234507" cy="382588"/>
          </a:xfrm>
          <a:prstGeom prst="rect">
            <a:avLst/>
          </a:prstGeom>
          <a:ln/>
        </p:spPr>
        <p:txBody>
          <a:bodyPr/>
          <a:lstStyle>
            <a:lvl1pPr>
              <a:defRPr sz="1200" b="0"/>
            </a:lvl1pPr>
          </a:lstStyle>
          <a:p>
            <a:pPr>
              <a:defRPr/>
            </a:pPr>
            <a:r>
              <a:rPr lang="en-US" dirty="0" err="1" smtClean="0">
                <a:solidFill>
                  <a:srgbClr val="000000"/>
                </a:solidFill>
              </a:rPr>
              <a:t>Kaiying</a:t>
            </a:r>
            <a:r>
              <a:rPr lang="en-US" dirty="0" smtClean="0">
                <a:solidFill>
                  <a:srgbClr val="000000"/>
                </a:solidFill>
              </a:rPr>
              <a:t> </a:t>
            </a:r>
            <a:r>
              <a:rPr lang="en-US" dirty="0" err="1" smtClean="0">
                <a:solidFill>
                  <a:srgbClr val="000000"/>
                </a:solidFill>
              </a:rPr>
              <a:t>Lv</a:t>
            </a:r>
            <a:r>
              <a:rPr lang="en-US" dirty="0" smtClean="0">
                <a:solidFill>
                  <a:srgbClr val="000000"/>
                </a:solidFill>
              </a:rPr>
              <a:t>, ZTE</a:t>
            </a:r>
            <a:endParaRPr lang="en-US" dirty="0">
              <a:solidFill>
                <a:srgbClr val="000000"/>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6"/>
          <p:cNvSpPr>
            <a:spLocks noGrp="1" noChangeArrowheads="1"/>
          </p:cNvSpPr>
          <p:nvPr>
            <p:ph type="sldNum" sz="quarter" idx="11"/>
          </p:nvPr>
        </p:nvSpPr>
        <p:spPr>
          <a:xfrm>
            <a:off x="4284663" y="6475413"/>
            <a:ext cx="516167" cy="184666"/>
          </a:xfrm>
          <a:ln/>
        </p:spPr>
        <p:txBody>
          <a:bodyPr/>
          <a:lstStyle>
            <a:lvl1pPr>
              <a:defRPr sz="1200" b="0"/>
            </a:lvl1pPr>
          </a:lstStyle>
          <a:p>
            <a:pPr>
              <a:defRPr/>
            </a:pPr>
            <a:r>
              <a:rPr lang="en-US" smtClean="0">
                <a:solidFill>
                  <a:srgbClr val="000000"/>
                </a:solidFill>
              </a:rPr>
              <a:t>Slide </a:t>
            </a:r>
            <a:fld id="{BCF4530B-82A4-4E9E-863A-3156963ECD80}" type="slidenum">
              <a:rPr lang="en-US" smtClean="0">
                <a:solidFill>
                  <a:srgbClr val="000000"/>
                </a:solidFill>
              </a:rPr>
              <a:pPr>
                <a:defRPr/>
              </a:pPr>
              <a:t>‹#›</a:t>
            </a:fld>
            <a:endParaRPr lang="en-US" dirty="0">
              <a:solidFill>
                <a:srgbClr val="000000"/>
              </a:solidFill>
            </a:endParaRPr>
          </a:p>
        </p:txBody>
      </p:sp>
      <p:sp>
        <p:nvSpPr>
          <p:cNvPr id="5" name="Rectangle 4"/>
          <p:cNvSpPr>
            <a:spLocks noGrp="1" noChangeArrowheads="1"/>
          </p:cNvSpPr>
          <p:nvPr>
            <p:ph type="dt" sz="half" idx="2"/>
          </p:nvPr>
        </p:nvSpPr>
        <p:spPr bwMode="auto">
          <a:xfrm>
            <a:off x="467544" y="332657"/>
            <a:ext cx="1770497" cy="277718"/>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solidFill>
                  <a:schemeClr val="tx1"/>
                </a:solidFill>
              </a:rPr>
              <a:t>November 2012</a:t>
            </a:r>
            <a:endParaRPr lang="en-US" dirty="0">
              <a:solidFill>
                <a:schemeClr val="tx1"/>
              </a:solidFill>
            </a:endParaRPr>
          </a:p>
        </p:txBody>
      </p:sp>
      <p:sp>
        <p:nvSpPr>
          <p:cNvPr id="6" name="Rectangle 5"/>
          <p:cNvSpPr>
            <a:spLocks noGrp="1" noChangeArrowheads="1"/>
          </p:cNvSpPr>
          <p:nvPr>
            <p:ph type="ftr" sz="quarter" idx="10"/>
          </p:nvPr>
        </p:nvSpPr>
        <p:spPr>
          <a:xfrm>
            <a:off x="7452320" y="6475412"/>
            <a:ext cx="1234507" cy="382588"/>
          </a:xfrm>
          <a:prstGeom prst="rect">
            <a:avLst/>
          </a:prstGeom>
          <a:ln/>
        </p:spPr>
        <p:txBody>
          <a:bodyPr/>
          <a:lstStyle>
            <a:lvl1pPr>
              <a:defRPr sz="1200" b="0"/>
            </a:lvl1pPr>
          </a:lstStyle>
          <a:p>
            <a:pPr>
              <a:defRPr/>
            </a:pPr>
            <a:r>
              <a:rPr lang="en-US" dirty="0" err="1" smtClean="0">
                <a:solidFill>
                  <a:srgbClr val="000000"/>
                </a:solidFill>
              </a:rPr>
              <a:t>Kaiying</a:t>
            </a:r>
            <a:r>
              <a:rPr lang="en-US" dirty="0" smtClean="0">
                <a:solidFill>
                  <a:srgbClr val="000000"/>
                </a:solidFill>
              </a:rPr>
              <a:t> </a:t>
            </a:r>
            <a:r>
              <a:rPr lang="en-US" dirty="0" err="1" smtClean="0">
                <a:solidFill>
                  <a:srgbClr val="000000"/>
                </a:solidFill>
              </a:rPr>
              <a:t>Lv</a:t>
            </a:r>
            <a:r>
              <a:rPr lang="en-US" dirty="0" smtClean="0">
                <a:solidFill>
                  <a:srgbClr val="000000"/>
                </a:solidFill>
              </a:rPr>
              <a:t>, ZTE</a:t>
            </a:r>
            <a:endParaRPr lang="en-US" dirty="0">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452320" y="6475412"/>
            <a:ext cx="1234507" cy="382588"/>
          </a:xfrm>
          <a:prstGeom prst="rect">
            <a:avLst/>
          </a:prstGeom>
          <a:ln/>
        </p:spPr>
        <p:txBody>
          <a:bodyPr/>
          <a:lstStyle>
            <a:lvl1pPr>
              <a:defRPr sz="1200" b="0"/>
            </a:lvl1pPr>
          </a:lstStyle>
          <a:p>
            <a:pPr>
              <a:defRPr/>
            </a:pPr>
            <a:r>
              <a:rPr lang="en-US" dirty="0" err="1" smtClean="0">
                <a:solidFill>
                  <a:srgbClr val="000000"/>
                </a:solidFill>
              </a:rPr>
              <a:t>Kaiying</a:t>
            </a:r>
            <a:r>
              <a:rPr lang="en-US" dirty="0" smtClean="0">
                <a:solidFill>
                  <a:srgbClr val="000000"/>
                </a:solidFill>
              </a:rPr>
              <a:t> </a:t>
            </a:r>
            <a:r>
              <a:rPr lang="en-US" dirty="0" err="1" smtClean="0">
                <a:solidFill>
                  <a:srgbClr val="000000"/>
                </a:solidFill>
              </a:rPr>
              <a:t>Lv</a:t>
            </a:r>
            <a:r>
              <a:rPr lang="en-US" dirty="0" smtClean="0">
                <a:solidFill>
                  <a:srgbClr val="000000"/>
                </a:solidFill>
              </a:rPr>
              <a:t>, ZTE</a:t>
            </a:r>
            <a:endParaRPr lang="en-US" dirty="0">
              <a:solidFill>
                <a:srgbClr val="000000"/>
              </a:solidFill>
            </a:endParaRPr>
          </a:p>
        </p:txBody>
      </p:sp>
      <p:sp>
        <p:nvSpPr>
          <p:cNvPr id="5" name="Rectangle 6"/>
          <p:cNvSpPr>
            <a:spLocks noGrp="1" noChangeArrowheads="1"/>
          </p:cNvSpPr>
          <p:nvPr>
            <p:ph type="sldNum" sz="quarter" idx="11"/>
          </p:nvPr>
        </p:nvSpPr>
        <p:spPr>
          <a:xfrm>
            <a:off x="4284663" y="6475413"/>
            <a:ext cx="516167" cy="184666"/>
          </a:xfrm>
          <a:ln/>
        </p:spPr>
        <p:txBody>
          <a:bodyPr/>
          <a:lstStyle>
            <a:lvl1pPr>
              <a:defRPr sz="1200" b="0"/>
            </a:lvl1pPr>
          </a:lstStyle>
          <a:p>
            <a:pPr>
              <a:defRPr/>
            </a:pPr>
            <a:r>
              <a:rPr lang="en-US" smtClean="0">
                <a:solidFill>
                  <a:srgbClr val="000000"/>
                </a:solidFill>
              </a:rPr>
              <a:t>Slide </a:t>
            </a:r>
            <a:fld id="{D1CB4CD7-B7D9-4882-B0F3-0B1EF4100707}" type="slidenum">
              <a:rPr lang="en-US" smtClean="0">
                <a:solidFill>
                  <a:srgbClr val="000000"/>
                </a:solidFill>
              </a:rPr>
              <a:pPr>
                <a:defRPr/>
              </a:pPr>
              <a:t>‹#›</a:t>
            </a:fld>
            <a:endParaRPr lang="en-US" dirty="0">
              <a:solidFill>
                <a:srgbClr val="000000"/>
              </a:solidFill>
            </a:endParaRPr>
          </a:p>
        </p:txBody>
      </p:sp>
      <p:sp>
        <p:nvSpPr>
          <p:cNvPr id="7" name="Rectangle 4"/>
          <p:cNvSpPr>
            <a:spLocks noGrp="1" noChangeArrowheads="1"/>
          </p:cNvSpPr>
          <p:nvPr>
            <p:ph type="dt" sz="half" idx="2"/>
          </p:nvPr>
        </p:nvSpPr>
        <p:spPr bwMode="auto">
          <a:xfrm>
            <a:off x="467544" y="332657"/>
            <a:ext cx="1770497" cy="277718"/>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solidFill>
                  <a:schemeClr val="tx1"/>
                </a:solidFill>
              </a:rPr>
              <a:t>November 2012</a:t>
            </a:r>
            <a:endParaRPr lang="en-US" dirty="0">
              <a:solidFill>
                <a:schemeClr val="tx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xfrm>
            <a:off x="4284663" y="6475413"/>
            <a:ext cx="527388" cy="184666"/>
          </a:xfrm>
          <a:ln/>
        </p:spPr>
        <p:txBody>
          <a:bodyPr/>
          <a:lstStyle>
            <a:lvl1pPr>
              <a:defRPr sz="1200" b="0"/>
            </a:lvl1pPr>
          </a:lstStyle>
          <a:p>
            <a:pPr>
              <a:defRPr/>
            </a:pPr>
            <a:r>
              <a:rPr lang="en-US" smtClean="0">
                <a:solidFill>
                  <a:srgbClr val="000000"/>
                </a:solidFill>
              </a:rPr>
              <a:t>Slide </a:t>
            </a:r>
            <a:fld id="{98C9AA9B-3925-4D4D-A87E-5C2609EA7FE9}" type="slidenum">
              <a:rPr lang="en-US" smtClean="0">
                <a:solidFill>
                  <a:srgbClr val="000000"/>
                </a:solidFill>
              </a:rPr>
              <a:pPr>
                <a:defRPr/>
              </a:pPr>
              <a:t>‹#›</a:t>
            </a:fld>
            <a:endParaRPr lang="en-US" dirty="0">
              <a:solidFill>
                <a:srgbClr val="000000"/>
              </a:solidFill>
            </a:endParaRPr>
          </a:p>
        </p:txBody>
      </p:sp>
      <p:sp>
        <p:nvSpPr>
          <p:cNvPr id="6" name="Rectangle 4"/>
          <p:cNvSpPr>
            <a:spLocks noGrp="1" noChangeArrowheads="1"/>
          </p:cNvSpPr>
          <p:nvPr>
            <p:ph type="dt" sz="half" idx="2"/>
          </p:nvPr>
        </p:nvSpPr>
        <p:spPr bwMode="auto">
          <a:xfrm>
            <a:off x="467544" y="332657"/>
            <a:ext cx="1770497" cy="277718"/>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solidFill>
                  <a:schemeClr val="tx1"/>
                </a:solidFill>
              </a:rPr>
              <a:t>November 2012</a:t>
            </a:r>
            <a:endParaRPr lang="en-US" dirty="0">
              <a:solidFill>
                <a:schemeClr val="tx1"/>
              </a:solidFill>
            </a:endParaRPr>
          </a:p>
        </p:txBody>
      </p:sp>
      <p:sp>
        <p:nvSpPr>
          <p:cNvPr id="7" name="Rectangle 5"/>
          <p:cNvSpPr>
            <a:spLocks noGrp="1" noChangeArrowheads="1"/>
          </p:cNvSpPr>
          <p:nvPr>
            <p:ph type="ftr" sz="quarter" idx="10"/>
          </p:nvPr>
        </p:nvSpPr>
        <p:spPr>
          <a:xfrm>
            <a:off x="7452320" y="6475412"/>
            <a:ext cx="1234507" cy="382588"/>
          </a:xfrm>
          <a:prstGeom prst="rect">
            <a:avLst/>
          </a:prstGeom>
          <a:ln/>
        </p:spPr>
        <p:txBody>
          <a:bodyPr/>
          <a:lstStyle>
            <a:lvl1pPr>
              <a:defRPr sz="1200" b="0"/>
            </a:lvl1pPr>
          </a:lstStyle>
          <a:p>
            <a:pPr>
              <a:defRPr/>
            </a:pPr>
            <a:r>
              <a:rPr lang="en-US" dirty="0" err="1" smtClean="0">
                <a:solidFill>
                  <a:srgbClr val="000000"/>
                </a:solidFill>
              </a:rPr>
              <a:t>Kaiying</a:t>
            </a:r>
            <a:r>
              <a:rPr lang="en-US" dirty="0" smtClean="0">
                <a:solidFill>
                  <a:srgbClr val="000000"/>
                </a:solidFill>
              </a:rPr>
              <a:t> </a:t>
            </a:r>
            <a:r>
              <a:rPr lang="en-US" dirty="0" err="1" smtClean="0">
                <a:solidFill>
                  <a:srgbClr val="000000"/>
                </a:solidFill>
              </a:rPr>
              <a:t>Lv</a:t>
            </a:r>
            <a:r>
              <a:rPr lang="en-US" dirty="0" smtClean="0">
                <a:solidFill>
                  <a:srgbClr val="000000"/>
                </a:solidFill>
              </a:rPr>
              <a:t>, ZTE</a:t>
            </a:r>
            <a:endParaRPr lang="en-US" dirty="0">
              <a:solidFill>
                <a:srgbClr val="000000"/>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1"/>
          </p:nvPr>
        </p:nvSpPr>
        <p:spPr>
          <a:xfrm>
            <a:off x="4284663" y="6475413"/>
            <a:ext cx="516167" cy="184666"/>
          </a:xfrm>
          <a:ln/>
        </p:spPr>
        <p:txBody>
          <a:bodyPr/>
          <a:lstStyle>
            <a:lvl1pPr>
              <a:defRPr sz="1200" b="0"/>
            </a:lvl1pPr>
          </a:lstStyle>
          <a:p>
            <a:pPr>
              <a:defRPr/>
            </a:pPr>
            <a:r>
              <a:rPr lang="en-US" smtClean="0">
                <a:solidFill>
                  <a:srgbClr val="000000"/>
                </a:solidFill>
              </a:rPr>
              <a:t>Slide </a:t>
            </a:r>
            <a:fld id="{BEAD3DCF-7FA6-4046-921E-C84AE30189B5}" type="slidenum">
              <a:rPr lang="en-US" smtClean="0">
                <a:solidFill>
                  <a:srgbClr val="000000"/>
                </a:solidFill>
              </a:rPr>
              <a:pPr>
                <a:defRPr/>
              </a:pPr>
              <a:t>‹#›</a:t>
            </a:fld>
            <a:endParaRPr lang="en-US" dirty="0">
              <a:solidFill>
                <a:srgbClr val="000000"/>
              </a:solidFill>
            </a:endParaRPr>
          </a:p>
        </p:txBody>
      </p:sp>
      <p:sp>
        <p:nvSpPr>
          <p:cNvPr id="7" name="Rectangle 4"/>
          <p:cNvSpPr>
            <a:spLocks noGrp="1" noChangeArrowheads="1"/>
          </p:cNvSpPr>
          <p:nvPr>
            <p:ph type="dt" sz="half" idx="12"/>
          </p:nvPr>
        </p:nvSpPr>
        <p:spPr bwMode="auto">
          <a:xfrm>
            <a:off x="467544" y="332657"/>
            <a:ext cx="1770497" cy="277718"/>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solidFill>
                  <a:schemeClr val="tx1"/>
                </a:solidFill>
              </a:rPr>
              <a:t>November 2012</a:t>
            </a:r>
            <a:endParaRPr lang="en-US" dirty="0">
              <a:solidFill>
                <a:schemeClr val="tx1"/>
              </a:solidFill>
            </a:endParaRPr>
          </a:p>
        </p:txBody>
      </p:sp>
      <p:sp>
        <p:nvSpPr>
          <p:cNvPr id="8" name="Rectangle 5"/>
          <p:cNvSpPr>
            <a:spLocks noGrp="1" noChangeArrowheads="1"/>
          </p:cNvSpPr>
          <p:nvPr>
            <p:ph type="ftr" sz="quarter" idx="10"/>
          </p:nvPr>
        </p:nvSpPr>
        <p:spPr>
          <a:xfrm>
            <a:off x="7452320" y="6475412"/>
            <a:ext cx="1234507" cy="382588"/>
          </a:xfrm>
          <a:prstGeom prst="rect">
            <a:avLst/>
          </a:prstGeom>
          <a:ln/>
        </p:spPr>
        <p:txBody>
          <a:bodyPr/>
          <a:lstStyle>
            <a:lvl1pPr>
              <a:defRPr sz="1200" b="0"/>
            </a:lvl1pPr>
          </a:lstStyle>
          <a:p>
            <a:pPr>
              <a:defRPr/>
            </a:pPr>
            <a:r>
              <a:rPr lang="en-US" dirty="0" err="1" smtClean="0">
                <a:solidFill>
                  <a:srgbClr val="000000"/>
                </a:solidFill>
              </a:rPr>
              <a:t>Kaiying</a:t>
            </a:r>
            <a:r>
              <a:rPr lang="en-US" dirty="0" smtClean="0">
                <a:solidFill>
                  <a:srgbClr val="000000"/>
                </a:solidFill>
              </a:rPr>
              <a:t> </a:t>
            </a:r>
            <a:r>
              <a:rPr lang="en-US" dirty="0" err="1" smtClean="0">
                <a:solidFill>
                  <a:srgbClr val="000000"/>
                </a:solidFill>
              </a:rPr>
              <a:t>Lv</a:t>
            </a:r>
            <a:r>
              <a:rPr lang="en-US" dirty="0" smtClean="0">
                <a:solidFill>
                  <a:srgbClr val="000000"/>
                </a:solidFill>
              </a:rPr>
              <a:t>, ZTE</a:t>
            </a:r>
            <a:endParaRPr lang="en-US" dirty="0">
              <a:solidFill>
                <a:srgbClr val="000000"/>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6"/>
          <p:cNvSpPr>
            <a:spLocks noGrp="1" noChangeArrowheads="1"/>
          </p:cNvSpPr>
          <p:nvPr>
            <p:ph type="sldNum" sz="quarter" idx="11"/>
          </p:nvPr>
        </p:nvSpPr>
        <p:spPr>
          <a:xfrm>
            <a:off x="4284663" y="6475413"/>
            <a:ext cx="527388" cy="184666"/>
          </a:xfrm>
          <a:ln/>
        </p:spPr>
        <p:txBody>
          <a:bodyPr/>
          <a:lstStyle>
            <a:lvl1pPr>
              <a:defRPr sz="1200" b="0"/>
            </a:lvl1pPr>
          </a:lstStyle>
          <a:p>
            <a:pPr>
              <a:defRPr/>
            </a:pPr>
            <a:r>
              <a:rPr lang="en-US" smtClean="0">
                <a:solidFill>
                  <a:srgbClr val="000000"/>
                </a:solidFill>
              </a:rPr>
              <a:t>Slide </a:t>
            </a:r>
            <a:fld id="{E743F0F3-C666-4B60-A572-A09A0B98005E}" type="slidenum">
              <a:rPr lang="en-US" smtClean="0">
                <a:solidFill>
                  <a:srgbClr val="000000"/>
                </a:solidFill>
              </a:rPr>
              <a:pPr>
                <a:defRPr/>
              </a:pPr>
              <a:t>‹#›</a:t>
            </a:fld>
            <a:endParaRPr lang="en-US" dirty="0">
              <a:solidFill>
                <a:srgbClr val="000000"/>
              </a:solidFill>
            </a:endParaRPr>
          </a:p>
        </p:txBody>
      </p:sp>
      <p:sp>
        <p:nvSpPr>
          <p:cNvPr id="9" name="Rectangle 4"/>
          <p:cNvSpPr>
            <a:spLocks noGrp="1" noChangeArrowheads="1"/>
          </p:cNvSpPr>
          <p:nvPr>
            <p:ph type="dt" sz="half" idx="12"/>
          </p:nvPr>
        </p:nvSpPr>
        <p:spPr bwMode="auto">
          <a:xfrm>
            <a:off x="467544" y="332657"/>
            <a:ext cx="1770497" cy="277718"/>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solidFill>
                  <a:schemeClr val="tx1"/>
                </a:solidFill>
              </a:rPr>
              <a:t>November 2012</a:t>
            </a:r>
            <a:endParaRPr lang="en-US" dirty="0">
              <a:solidFill>
                <a:schemeClr val="tx1"/>
              </a:solidFill>
            </a:endParaRPr>
          </a:p>
        </p:txBody>
      </p:sp>
      <p:sp>
        <p:nvSpPr>
          <p:cNvPr id="10" name="Rectangle 5"/>
          <p:cNvSpPr>
            <a:spLocks noGrp="1" noChangeArrowheads="1"/>
          </p:cNvSpPr>
          <p:nvPr>
            <p:ph type="ftr" sz="quarter" idx="10"/>
          </p:nvPr>
        </p:nvSpPr>
        <p:spPr>
          <a:xfrm>
            <a:off x="7452320" y="6475412"/>
            <a:ext cx="1234507" cy="382588"/>
          </a:xfrm>
          <a:prstGeom prst="rect">
            <a:avLst/>
          </a:prstGeom>
          <a:ln/>
        </p:spPr>
        <p:txBody>
          <a:bodyPr/>
          <a:lstStyle>
            <a:lvl1pPr>
              <a:defRPr sz="1200" b="0"/>
            </a:lvl1pPr>
          </a:lstStyle>
          <a:p>
            <a:pPr>
              <a:defRPr/>
            </a:pPr>
            <a:r>
              <a:rPr lang="en-US" dirty="0" err="1" smtClean="0">
                <a:solidFill>
                  <a:srgbClr val="000000"/>
                </a:solidFill>
              </a:rPr>
              <a:t>Kaiying</a:t>
            </a:r>
            <a:r>
              <a:rPr lang="en-US" dirty="0" smtClean="0">
                <a:solidFill>
                  <a:srgbClr val="000000"/>
                </a:solidFill>
              </a:rPr>
              <a:t> </a:t>
            </a:r>
            <a:r>
              <a:rPr lang="en-US" dirty="0" err="1" smtClean="0">
                <a:solidFill>
                  <a:srgbClr val="000000"/>
                </a:solidFill>
              </a:rPr>
              <a:t>Lv</a:t>
            </a:r>
            <a:r>
              <a:rPr lang="en-US" dirty="0" smtClean="0">
                <a:solidFill>
                  <a:srgbClr val="000000"/>
                </a:solidFill>
              </a:rPr>
              <a:t>, ZTE</a:t>
            </a:r>
            <a:endParaRPr lang="en-US" dirty="0">
              <a:solidFill>
                <a:srgbClr val="000000"/>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6"/>
          <p:cNvSpPr>
            <a:spLocks noGrp="1" noChangeArrowheads="1"/>
          </p:cNvSpPr>
          <p:nvPr>
            <p:ph type="sldNum" sz="quarter" idx="11"/>
          </p:nvPr>
        </p:nvSpPr>
        <p:spPr>
          <a:xfrm>
            <a:off x="4284663" y="6475413"/>
            <a:ext cx="516167" cy="184666"/>
          </a:xfrm>
          <a:ln/>
        </p:spPr>
        <p:txBody>
          <a:bodyPr/>
          <a:lstStyle>
            <a:lvl1pPr>
              <a:defRPr sz="1200" b="0"/>
            </a:lvl1pPr>
          </a:lstStyle>
          <a:p>
            <a:pPr>
              <a:defRPr/>
            </a:pPr>
            <a:r>
              <a:rPr lang="en-US" smtClean="0">
                <a:solidFill>
                  <a:srgbClr val="000000"/>
                </a:solidFill>
              </a:rPr>
              <a:t>Slide </a:t>
            </a:r>
            <a:fld id="{DEB2B59F-EE76-4270-A7CC-F07172E90D51}" type="slidenum">
              <a:rPr lang="en-US" smtClean="0">
                <a:solidFill>
                  <a:srgbClr val="000000"/>
                </a:solidFill>
              </a:rPr>
              <a:pPr>
                <a:defRPr/>
              </a:pPr>
              <a:t>‹#›</a:t>
            </a:fld>
            <a:endParaRPr lang="en-US" dirty="0">
              <a:solidFill>
                <a:srgbClr val="000000"/>
              </a:solidFill>
            </a:endParaRPr>
          </a:p>
        </p:txBody>
      </p:sp>
      <p:sp>
        <p:nvSpPr>
          <p:cNvPr id="5" name="Rectangle 4"/>
          <p:cNvSpPr>
            <a:spLocks noGrp="1" noChangeArrowheads="1"/>
          </p:cNvSpPr>
          <p:nvPr>
            <p:ph type="dt" sz="half" idx="2"/>
          </p:nvPr>
        </p:nvSpPr>
        <p:spPr bwMode="auto">
          <a:xfrm>
            <a:off x="467544" y="332657"/>
            <a:ext cx="1770497" cy="277718"/>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solidFill>
                  <a:schemeClr val="tx1"/>
                </a:solidFill>
              </a:rPr>
              <a:t>November 2012</a:t>
            </a:r>
            <a:endParaRPr lang="en-US" dirty="0">
              <a:solidFill>
                <a:schemeClr val="tx1"/>
              </a:solidFill>
            </a:endParaRPr>
          </a:p>
        </p:txBody>
      </p:sp>
      <p:sp>
        <p:nvSpPr>
          <p:cNvPr id="6" name="Rectangle 5"/>
          <p:cNvSpPr>
            <a:spLocks noGrp="1" noChangeArrowheads="1"/>
          </p:cNvSpPr>
          <p:nvPr>
            <p:ph type="ftr" sz="quarter" idx="10"/>
          </p:nvPr>
        </p:nvSpPr>
        <p:spPr>
          <a:xfrm>
            <a:off x="7452320" y="6475412"/>
            <a:ext cx="1234507" cy="382588"/>
          </a:xfrm>
          <a:prstGeom prst="rect">
            <a:avLst/>
          </a:prstGeom>
          <a:ln/>
        </p:spPr>
        <p:txBody>
          <a:bodyPr/>
          <a:lstStyle>
            <a:lvl1pPr>
              <a:defRPr sz="1200" b="0"/>
            </a:lvl1pPr>
          </a:lstStyle>
          <a:p>
            <a:pPr>
              <a:defRPr/>
            </a:pPr>
            <a:r>
              <a:rPr lang="en-US" dirty="0" err="1" smtClean="0">
                <a:solidFill>
                  <a:srgbClr val="000000"/>
                </a:solidFill>
              </a:rPr>
              <a:t>Kaiying</a:t>
            </a:r>
            <a:r>
              <a:rPr lang="en-US" dirty="0" smtClean="0">
                <a:solidFill>
                  <a:srgbClr val="000000"/>
                </a:solidFill>
              </a:rPr>
              <a:t> </a:t>
            </a:r>
            <a:r>
              <a:rPr lang="en-US" dirty="0" err="1" smtClean="0">
                <a:solidFill>
                  <a:srgbClr val="000000"/>
                </a:solidFill>
              </a:rPr>
              <a:t>Lv</a:t>
            </a:r>
            <a:r>
              <a:rPr lang="en-US" dirty="0" smtClean="0">
                <a:solidFill>
                  <a:srgbClr val="000000"/>
                </a:solidFill>
              </a:rPr>
              <a:t>, ZTE</a:t>
            </a:r>
            <a:endParaRPr lang="en-US" dirty="0">
              <a:solidFill>
                <a:srgbClr val="000000"/>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6"/>
          <p:cNvSpPr>
            <a:spLocks noGrp="1" noChangeArrowheads="1"/>
          </p:cNvSpPr>
          <p:nvPr>
            <p:ph type="sldNum" sz="quarter" idx="11"/>
          </p:nvPr>
        </p:nvSpPr>
        <p:spPr>
          <a:xfrm>
            <a:off x="4284663" y="6475413"/>
            <a:ext cx="516167" cy="184666"/>
          </a:xfrm>
          <a:ln/>
        </p:spPr>
        <p:txBody>
          <a:bodyPr/>
          <a:lstStyle>
            <a:lvl1pPr>
              <a:defRPr sz="1200" b="0"/>
            </a:lvl1pPr>
          </a:lstStyle>
          <a:p>
            <a:pPr>
              <a:defRPr/>
            </a:pPr>
            <a:r>
              <a:rPr lang="en-US" smtClean="0">
                <a:solidFill>
                  <a:srgbClr val="000000"/>
                </a:solidFill>
              </a:rPr>
              <a:t>Slide </a:t>
            </a:r>
            <a:fld id="{5B22B738-E3C1-4DF3-9B1D-7B4A77793501}" type="slidenum">
              <a:rPr lang="en-US" smtClean="0">
                <a:solidFill>
                  <a:srgbClr val="000000"/>
                </a:solidFill>
              </a:rPr>
              <a:pPr>
                <a:defRPr/>
              </a:pPr>
              <a:t>‹#›</a:t>
            </a:fld>
            <a:endParaRPr lang="en-US" dirty="0">
              <a:solidFill>
                <a:srgbClr val="000000"/>
              </a:solidFill>
            </a:endParaRPr>
          </a:p>
        </p:txBody>
      </p:sp>
      <p:sp>
        <p:nvSpPr>
          <p:cNvPr id="4" name="Rectangle 4"/>
          <p:cNvSpPr>
            <a:spLocks noGrp="1" noChangeArrowheads="1"/>
          </p:cNvSpPr>
          <p:nvPr>
            <p:ph type="dt" sz="half" idx="2"/>
          </p:nvPr>
        </p:nvSpPr>
        <p:spPr bwMode="auto">
          <a:xfrm>
            <a:off x="467544" y="332657"/>
            <a:ext cx="1770497" cy="277718"/>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solidFill>
                  <a:schemeClr val="tx1"/>
                </a:solidFill>
              </a:rPr>
              <a:t>November 2012</a:t>
            </a:r>
            <a:endParaRPr lang="en-US" dirty="0">
              <a:solidFill>
                <a:schemeClr val="tx1"/>
              </a:solidFill>
            </a:endParaRPr>
          </a:p>
        </p:txBody>
      </p:sp>
      <p:sp>
        <p:nvSpPr>
          <p:cNvPr id="5" name="Rectangle 5"/>
          <p:cNvSpPr>
            <a:spLocks noGrp="1" noChangeArrowheads="1"/>
          </p:cNvSpPr>
          <p:nvPr>
            <p:ph type="ftr" sz="quarter" idx="10"/>
          </p:nvPr>
        </p:nvSpPr>
        <p:spPr>
          <a:xfrm>
            <a:off x="7452320" y="6475412"/>
            <a:ext cx="1234507" cy="382588"/>
          </a:xfrm>
          <a:prstGeom prst="rect">
            <a:avLst/>
          </a:prstGeom>
          <a:ln/>
        </p:spPr>
        <p:txBody>
          <a:bodyPr/>
          <a:lstStyle>
            <a:lvl1pPr>
              <a:defRPr sz="1200" b="0"/>
            </a:lvl1pPr>
          </a:lstStyle>
          <a:p>
            <a:pPr>
              <a:defRPr/>
            </a:pPr>
            <a:r>
              <a:rPr lang="en-US" dirty="0" err="1" smtClean="0">
                <a:solidFill>
                  <a:srgbClr val="000000"/>
                </a:solidFill>
              </a:rPr>
              <a:t>Kaiying</a:t>
            </a:r>
            <a:r>
              <a:rPr lang="en-US" dirty="0" smtClean="0">
                <a:solidFill>
                  <a:srgbClr val="000000"/>
                </a:solidFill>
              </a:rPr>
              <a:t> </a:t>
            </a:r>
            <a:r>
              <a:rPr lang="en-US" dirty="0" err="1" smtClean="0">
                <a:solidFill>
                  <a:srgbClr val="000000"/>
                </a:solidFill>
              </a:rPr>
              <a:t>Lv</a:t>
            </a:r>
            <a:r>
              <a:rPr lang="en-US" dirty="0" smtClean="0">
                <a:solidFill>
                  <a:srgbClr val="000000"/>
                </a:solidFill>
              </a:rPr>
              <a:t>, ZTE</a:t>
            </a:r>
            <a:endParaRPr lang="en-US" dirty="0">
              <a:solidFill>
                <a:srgbClr val="000000"/>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3008313" cy="7493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685800"/>
            <a:ext cx="5111750" cy="54403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6"/>
          <p:cNvSpPr>
            <a:spLocks noGrp="1" noChangeArrowheads="1"/>
          </p:cNvSpPr>
          <p:nvPr>
            <p:ph type="sldNum" sz="quarter" idx="11"/>
          </p:nvPr>
        </p:nvSpPr>
        <p:spPr>
          <a:xfrm>
            <a:off x="4284663" y="6475413"/>
            <a:ext cx="516167" cy="184666"/>
          </a:xfrm>
          <a:ln/>
        </p:spPr>
        <p:txBody>
          <a:bodyPr/>
          <a:lstStyle>
            <a:lvl1pPr>
              <a:defRPr sz="1200" b="0"/>
            </a:lvl1pPr>
          </a:lstStyle>
          <a:p>
            <a:pPr>
              <a:defRPr/>
            </a:pPr>
            <a:r>
              <a:rPr lang="en-US" smtClean="0">
                <a:solidFill>
                  <a:srgbClr val="000000"/>
                </a:solidFill>
              </a:rPr>
              <a:t>Slide </a:t>
            </a:r>
            <a:fld id="{81931EDE-B739-4AFB-A725-E1C01A676B08}" type="slidenum">
              <a:rPr lang="en-US" smtClean="0">
                <a:solidFill>
                  <a:srgbClr val="000000"/>
                </a:solidFill>
              </a:rPr>
              <a:pPr>
                <a:defRPr/>
              </a:pPr>
              <a:t>‹#›</a:t>
            </a:fld>
            <a:endParaRPr lang="en-US" dirty="0">
              <a:solidFill>
                <a:srgbClr val="000000"/>
              </a:solidFill>
            </a:endParaRPr>
          </a:p>
        </p:txBody>
      </p:sp>
      <p:sp>
        <p:nvSpPr>
          <p:cNvPr id="7" name="Rectangle 4"/>
          <p:cNvSpPr>
            <a:spLocks noGrp="1" noChangeArrowheads="1"/>
          </p:cNvSpPr>
          <p:nvPr>
            <p:ph type="dt" sz="half" idx="12"/>
          </p:nvPr>
        </p:nvSpPr>
        <p:spPr bwMode="auto">
          <a:xfrm>
            <a:off x="467544" y="332657"/>
            <a:ext cx="1770497" cy="277718"/>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solidFill>
                  <a:schemeClr val="tx1"/>
                </a:solidFill>
              </a:rPr>
              <a:t>November 2012</a:t>
            </a:r>
            <a:endParaRPr lang="en-US" dirty="0">
              <a:solidFill>
                <a:schemeClr val="tx1"/>
              </a:solidFill>
            </a:endParaRPr>
          </a:p>
        </p:txBody>
      </p:sp>
      <p:sp>
        <p:nvSpPr>
          <p:cNvPr id="8" name="Rectangle 5"/>
          <p:cNvSpPr>
            <a:spLocks noGrp="1" noChangeArrowheads="1"/>
          </p:cNvSpPr>
          <p:nvPr>
            <p:ph type="ftr" sz="quarter" idx="10"/>
          </p:nvPr>
        </p:nvSpPr>
        <p:spPr>
          <a:xfrm>
            <a:off x="7452320" y="6475412"/>
            <a:ext cx="1234507" cy="382588"/>
          </a:xfrm>
          <a:prstGeom prst="rect">
            <a:avLst/>
          </a:prstGeom>
          <a:ln/>
        </p:spPr>
        <p:txBody>
          <a:bodyPr/>
          <a:lstStyle>
            <a:lvl1pPr>
              <a:defRPr sz="1200" b="0"/>
            </a:lvl1pPr>
          </a:lstStyle>
          <a:p>
            <a:pPr>
              <a:defRPr/>
            </a:pPr>
            <a:r>
              <a:rPr lang="en-US" dirty="0" err="1" smtClean="0">
                <a:solidFill>
                  <a:srgbClr val="000000"/>
                </a:solidFill>
              </a:rPr>
              <a:t>Kaiying</a:t>
            </a:r>
            <a:r>
              <a:rPr lang="en-US" dirty="0" smtClean="0">
                <a:solidFill>
                  <a:srgbClr val="000000"/>
                </a:solidFill>
              </a:rPr>
              <a:t> </a:t>
            </a:r>
            <a:r>
              <a:rPr lang="en-US" dirty="0" err="1" smtClean="0">
                <a:solidFill>
                  <a:srgbClr val="000000"/>
                </a:solidFill>
              </a:rPr>
              <a:t>Lv</a:t>
            </a:r>
            <a:r>
              <a:rPr lang="en-US" dirty="0" smtClean="0">
                <a:solidFill>
                  <a:srgbClr val="000000"/>
                </a:solidFill>
              </a:rPr>
              <a:t>, ZTE</a:t>
            </a:r>
            <a:endParaRPr lang="en-US" dirty="0">
              <a:solidFill>
                <a:srgbClr val="000000"/>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6"/>
          <p:cNvSpPr>
            <a:spLocks noGrp="1" noChangeArrowheads="1"/>
          </p:cNvSpPr>
          <p:nvPr>
            <p:ph type="sldNum" sz="quarter" idx="11"/>
          </p:nvPr>
        </p:nvSpPr>
        <p:spPr>
          <a:xfrm>
            <a:off x="4284663" y="6475413"/>
            <a:ext cx="527388" cy="184666"/>
          </a:xfrm>
          <a:ln/>
        </p:spPr>
        <p:txBody>
          <a:bodyPr/>
          <a:lstStyle>
            <a:lvl1pPr>
              <a:defRPr sz="1200" b="0"/>
            </a:lvl1pPr>
          </a:lstStyle>
          <a:p>
            <a:pPr>
              <a:defRPr/>
            </a:pPr>
            <a:r>
              <a:rPr lang="en-US" smtClean="0">
                <a:solidFill>
                  <a:srgbClr val="000000"/>
                </a:solidFill>
              </a:rPr>
              <a:t>Slide </a:t>
            </a:r>
            <a:fld id="{3B264A02-591B-43D5-802C-1E8DD07E50CF}" type="slidenum">
              <a:rPr lang="en-US" smtClean="0">
                <a:solidFill>
                  <a:srgbClr val="000000"/>
                </a:solidFill>
              </a:rPr>
              <a:pPr>
                <a:defRPr/>
              </a:pPr>
              <a:t>‹#›</a:t>
            </a:fld>
            <a:endParaRPr lang="en-US" dirty="0">
              <a:solidFill>
                <a:srgbClr val="000000"/>
              </a:solidFill>
            </a:endParaRPr>
          </a:p>
        </p:txBody>
      </p:sp>
      <p:sp>
        <p:nvSpPr>
          <p:cNvPr id="7" name="Rectangle 4"/>
          <p:cNvSpPr>
            <a:spLocks noGrp="1" noChangeArrowheads="1"/>
          </p:cNvSpPr>
          <p:nvPr>
            <p:ph type="dt" sz="half" idx="12"/>
          </p:nvPr>
        </p:nvSpPr>
        <p:spPr bwMode="auto">
          <a:xfrm>
            <a:off x="467544" y="332657"/>
            <a:ext cx="1770497" cy="277718"/>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solidFill>
                  <a:schemeClr val="tx1"/>
                </a:solidFill>
              </a:rPr>
              <a:t>November 2012</a:t>
            </a:r>
            <a:endParaRPr lang="en-US" dirty="0">
              <a:solidFill>
                <a:schemeClr val="tx1"/>
              </a:solidFill>
            </a:endParaRPr>
          </a:p>
        </p:txBody>
      </p:sp>
      <p:sp>
        <p:nvSpPr>
          <p:cNvPr id="8" name="Rectangle 5"/>
          <p:cNvSpPr>
            <a:spLocks noGrp="1" noChangeArrowheads="1"/>
          </p:cNvSpPr>
          <p:nvPr>
            <p:ph type="ftr" sz="quarter" idx="10"/>
          </p:nvPr>
        </p:nvSpPr>
        <p:spPr>
          <a:xfrm>
            <a:off x="7452320" y="6475412"/>
            <a:ext cx="1234507" cy="382588"/>
          </a:xfrm>
          <a:prstGeom prst="rect">
            <a:avLst/>
          </a:prstGeom>
          <a:ln/>
        </p:spPr>
        <p:txBody>
          <a:bodyPr/>
          <a:lstStyle>
            <a:lvl1pPr>
              <a:defRPr sz="1200" b="0"/>
            </a:lvl1pPr>
          </a:lstStyle>
          <a:p>
            <a:pPr>
              <a:defRPr/>
            </a:pPr>
            <a:r>
              <a:rPr lang="en-US" dirty="0" err="1" smtClean="0">
                <a:solidFill>
                  <a:srgbClr val="000000"/>
                </a:solidFill>
              </a:rPr>
              <a:t>Kaiying</a:t>
            </a:r>
            <a:r>
              <a:rPr lang="en-US" dirty="0" smtClean="0">
                <a:solidFill>
                  <a:srgbClr val="000000"/>
                </a:solidFill>
              </a:rPr>
              <a:t> </a:t>
            </a:r>
            <a:r>
              <a:rPr lang="en-US" dirty="0" err="1" smtClean="0">
                <a:solidFill>
                  <a:srgbClr val="000000"/>
                </a:solidFill>
              </a:rPr>
              <a:t>Lv</a:t>
            </a:r>
            <a:r>
              <a:rPr lang="en-US" dirty="0" smtClean="0">
                <a:solidFill>
                  <a:srgbClr val="000000"/>
                </a:solidFill>
              </a:rPr>
              <a:t>, ZTE</a:t>
            </a:r>
            <a:endParaRPr lang="en-US" dirty="0">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1000" y="685800"/>
            <a:ext cx="8305800" cy="9144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381000" y="1828800"/>
            <a:ext cx="8305800" cy="4267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Rectangle 6"/>
          <p:cNvSpPr>
            <a:spLocks noGrp="1" noChangeArrowheads="1"/>
          </p:cNvSpPr>
          <p:nvPr>
            <p:ph type="sldNum" sz="quarter" idx="4"/>
          </p:nvPr>
        </p:nvSpPr>
        <p:spPr bwMode="auto">
          <a:xfrm>
            <a:off x="4284663" y="6475413"/>
            <a:ext cx="515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dirty="0" smtClean="0">
                <a:latin typeface="Calibri" pitchFamily="34" charset="0"/>
                <a:cs typeface="Calibri" pitchFamily="34" charset="0"/>
              </a:defRPr>
            </a:lvl1pPr>
          </a:lstStyle>
          <a:p>
            <a:pPr>
              <a:defRPr/>
            </a:pPr>
            <a:r>
              <a:rPr kumimoji="0" lang="en-US" sz="1200" b="0">
                <a:solidFill>
                  <a:srgbClr val="000000"/>
                </a:solidFill>
                <a:ea typeface="ＭＳ Ｐゴシック" charset="-128"/>
              </a:rPr>
              <a:t>Slide </a:t>
            </a:r>
            <a:fld id="{3AEED332-44C8-4DE2-9D4E-6F08329DA9F0}" type="slidenum">
              <a:rPr kumimoji="0" lang="en-US" sz="1200" b="0">
                <a:solidFill>
                  <a:srgbClr val="000000"/>
                </a:solidFill>
                <a:ea typeface="ＭＳ Ｐゴシック" charset="-128"/>
              </a:rPr>
              <a:pPr>
                <a:defRPr/>
              </a:pPr>
              <a:t>‹#›</a:t>
            </a:fld>
            <a:endParaRPr kumimoji="0" lang="en-US" sz="1200" b="0">
              <a:solidFill>
                <a:srgbClr val="000000"/>
              </a:solidFill>
              <a:ea typeface="ＭＳ Ｐゴシック" charset="-128"/>
            </a:endParaRPr>
          </a:p>
        </p:txBody>
      </p:sp>
      <p:sp>
        <p:nvSpPr>
          <p:cNvPr id="1032" name="Line 8"/>
          <p:cNvSpPr>
            <a:spLocks noChangeShapeType="1"/>
          </p:cNvSpPr>
          <p:nvPr/>
        </p:nvSpPr>
        <p:spPr bwMode="auto">
          <a:xfrm>
            <a:off x="381000" y="609600"/>
            <a:ext cx="8305800" cy="0"/>
          </a:xfrm>
          <a:prstGeom prst="line">
            <a:avLst/>
          </a:prstGeom>
          <a:noFill/>
          <a:ln w="12700">
            <a:solidFill>
              <a:schemeClr val="tx1"/>
            </a:solidFill>
            <a:round/>
            <a:headEnd type="none" w="sm" len="sm"/>
            <a:tailEnd type="none" w="sm" len="sm"/>
          </a:ln>
          <a:effectLst/>
        </p:spPr>
        <p:txBody>
          <a:bodyPr wrap="none" anchor="ctr"/>
          <a:lstStyle/>
          <a:p>
            <a:pPr algn="l">
              <a:defRPr/>
            </a:pPr>
            <a:endParaRPr kumimoji="0" lang="en-US" sz="1200" b="0">
              <a:solidFill>
                <a:srgbClr val="000000"/>
              </a:solidFill>
              <a:latin typeface="Calibri" pitchFamily="34" charset="0"/>
              <a:ea typeface="ＭＳ Ｐゴシック" charset="-128"/>
              <a:cs typeface="Calibri" pitchFamily="34" charset="0"/>
            </a:endParaRPr>
          </a:p>
        </p:txBody>
      </p:sp>
      <p:sp>
        <p:nvSpPr>
          <p:cNvPr id="1033" name="Rectangle 9"/>
          <p:cNvSpPr>
            <a:spLocks noChangeArrowheads="1"/>
          </p:cNvSpPr>
          <p:nvPr/>
        </p:nvSpPr>
        <p:spPr bwMode="auto">
          <a:xfrm>
            <a:off x="381000" y="6475413"/>
            <a:ext cx="708527" cy="184666"/>
          </a:xfrm>
          <a:prstGeom prst="rect">
            <a:avLst/>
          </a:prstGeom>
          <a:noFill/>
          <a:ln w="9525">
            <a:noFill/>
            <a:miter lim="800000"/>
            <a:headEnd/>
            <a:tailEnd/>
          </a:ln>
          <a:effectLst/>
        </p:spPr>
        <p:txBody>
          <a:bodyPr wrap="none" lIns="0" tIns="0" rIns="0" bIns="0">
            <a:spAutoFit/>
          </a:bodyPr>
          <a:lstStyle/>
          <a:p>
            <a:pPr algn="l">
              <a:defRPr/>
            </a:pPr>
            <a:r>
              <a:rPr kumimoji="0" lang="en-US" sz="1200" b="0" dirty="0" smtClean="0">
                <a:solidFill>
                  <a:srgbClr val="000000"/>
                </a:solidFill>
                <a:latin typeface="Calibri" pitchFamily="34" charset="0"/>
                <a:ea typeface="ＭＳ Ｐゴシック" charset="-128"/>
                <a:cs typeface="Calibri" pitchFamily="34" charset="0"/>
              </a:rPr>
              <a:t>Submission</a:t>
            </a:r>
            <a:endParaRPr kumimoji="0" lang="en-US" sz="1200" b="0" dirty="0">
              <a:solidFill>
                <a:srgbClr val="000000"/>
              </a:solidFill>
              <a:latin typeface="Calibri" pitchFamily="34" charset="0"/>
              <a:ea typeface="ＭＳ Ｐゴシック" charset="-128"/>
              <a:cs typeface="Calibri" pitchFamily="34" charset="0"/>
            </a:endParaRP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ffectLst/>
        </p:spPr>
        <p:txBody>
          <a:bodyPr wrap="none" anchor="ctr"/>
          <a:lstStyle/>
          <a:p>
            <a:pPr algn="l">
              <a:defRPr/>
            </a:pPr>
            <a:endParaRPr kumimoji="0" lang="en-US" sz="1200" b="0">
              <a:solidFill>
                <a:srgbClr val="000000"/>
              </a:solidFill>
              <a:latin typeface="Calibri" pitchFamily="34" charset="0"/>
              <a:ea typeface="ＭＳ Ｐゴシック" charset="-128"/>
              <a:cs typeface="Calibri" pitchFamily="34" charset="0"/>
            </a:endParaRPr>
          </a:p>
        </p:txBody>
      </p:sp>
      <p:sp>
        <p:nvSpPr>
          <p:cNvPr id="18" name="Rectangle 7"/>
          <p:cNvSpPr>
            <a:spLocks noChangeArrowheads="1"/>
          </p:cNvSpPr>
          <p:nvPr userDrawn="1"/>
        </p:nvSpPr>
        <p:spPr bwMode="auto">
          <a:xfrm>
            <a:off x="5181604" y="304800"/>
            <a:ext cx="328301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800" b="1" dirty="0">
                <a:solidFill>
                  <a:schemeClr val="tx1"/>
                </a:solidFill>
              </a:rPr>
              <a:t>doc.: IEEE </a:t>
            </a:r>
            <a:r>
              <a:rPr lang="en-US" sz="1800" b="1" dirty="0" smtClean="0">
                <a:solidFill>
                  <a:schemeClr val="tx1"/>
                </a:solidFill>
              </a:rPr>
              <a:t>802.11-12/1310r1</a:t>
            </a:r>
            <a:endParaRPr lang="en-US" sz="1800" b="1" dirty="0">
              <a:solidFill>
                <a:schemeClr val="tx1"/>
              </a:solidFill>
            </a:endParaRPr>
          </a:p>
        </p:txBody>
      </p:sp>
      <p:sp>
        <p:nvSpPr>
          <p:cNvPr id="19" name="Rectangle 4"/>
          <p:cNvSpPr>
            <a:spLocks noGrp="1" noChangeArrowheads="1"/>
          </p:cNvSpPr>
          <p:nvPr>
            <p:ph type="dt" sz="half" idx="2"/>
          </p:nvPr>
        </p:nvSpPr>
        <p:spPr bwMode="auto">
          <a:xfrm>
            <a:off x="467544" y="332657"/>
            <a:ext cx="1770497" cy="277718"/>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solidFill>
                  <a:schemeClr val="tx1"/>
                </a:solidFill>
              </a:rPr>
              <a:t>November 2012</a:t>
            </a:r>
            <a:endParaRPr lang="en-US" dirty="0">
              <a:solidFill>
                <a:schemeClr val="tx1"/>
              </a:solidFill>
            </a:endParaRPr>
          </a:p>
        </p:txBody>
      </p:sp>
      <p:sp>
        <p:nvSpPr>
          <p:cNvPr id="22" name="Rectangle 5"/>
          <p:cNvSpPr>
            <a:spLocks noGrp="1" noChangeArrowheads="1"/>
          </p:cNvSpPr>
          <p:nvPr>
            <p:ph type="ftr" sz="quarter" idx="3"/>
          </p:nvPr>
        </p:nvSpPr>
        <p:spPr>
          <a:xfrm>
            <a:off x="7452320" y="6475412"/>
            <a:ext cx="1234507" cy="382588"/>
          </a:xfrm>
          <a:prstGeom prst="rect">
            <a:avLst/>
          </a:prstGeom>
          <a:ln/>
        </p:spPr>
        <p:txBody>
          <a:bodyPr/>
          <a:lstStyle>
            <a:lvl1pPr>
              <a:defRPr sz="1200" b="0"/>
            </a:lvl1pPr>
          </a:lstStyle>
          <a:p>
            <a:pPr>
              <a:defRPr/>
            </a:pPr>
            <a:r>
              <a:rPr lang="en-US" dirty="0" err="1" smtClean="0">
                <a:solidFill>
                  <a:srgbClr val="000000"/>
                </a:solidFill>
              </a:rPr>
              <a:t>Kaiying</a:t>
            </a:r>
            <a:r>
              <a:rPr lang="en-US" dirty="0" smtClean="0">
                <a:solidFill>
                  <a:srgbClr val="000000"/>
                </a:solidFill>
              </a:rPr>
              <a:t> </a:t>
            </a:r>
            <a:r>
              <a:rPr lang="en-US" dirty="0" err="1" smtClean="0">
                <a:solidFill>
                  <a:srgbClr val="000000"/>
                </a:solidFill>
              </a:rPr>
              <a:t>Lv</a:t>
            </a:r>
            <a:r>
              <a:rPr lang="en-US" dirty="0" smtClean="0">
                <a:solidFill>
                  <a:srgbClr val="000000"/>
                </a:solidFill>
              </a:rPr>
              <a:t>, ZTE</a:t>
            </a:r>
            <a:endParaRPr lang="en-US" dirty="0">
              <a:solidFill>
                <a:srgbClr val="000000"/>
              </a:solidFill>
            </a:endParaRPr>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hf hdr="0" ftr="0" dt="0"/>
  <p:txStyles>
    <p:titleStyle>
      <a:lvl1pPr algn="ctr" rtl="0" fontAlgn="base">
        <a:spcBef>
          <a:spcPct val="0"/>
        </a:spcBef>
        <a:spcAft>
          <a:spcPct val="0"/>
        </a:spcAft>
        <a:defRPr sz="3200" b="1">
          <a:solidFill>
            <a:schemeClr val="tx2"/>
          </a:solidFill>
          <a:latin typeface="Calibri" pitchFamily="34" charset="0"/>
          <a:ea typeface="Calibri" pitchFamily="34" charset="0"/>
          <a:cs typeface="Calibri" pitchFamily="34" charset="0"/>
        </a:defRPr>
      </a:lvl1pPr>
      <a:lvl2pPr algn="ctr" rtl="0" fontAlgn="base">
        <a:spcBef>
          <a:spcPct val="0"/>
        </a:spcBef>
        <a:spcAft>
          <a:spcPct val="0"/>
        </a:spcAft>
        <a:defRPr sz="3200" b="1">
          <a:solidFill>
            <a:schemeClr val="tx2"/>
          </a:solidFill>
          <a:latin typeface="Calibri" pitchFamily="34" charset="0"/>
          <a:ea typeface="Calibri" pitchFamily="34" charset="0"/>
          <a:cs typeface="Calibri" pitchFamily="34" charset="0"/>
        </a:defRPr>
      </a:lvl2pPr>
      <a:lvl3pPr algn="ctr" rtl="0" fontAlgn="base">
        <a:spcBef>
          <a:spcPct val="0"/>
        </a:spcBef>
        <a:spcAft>
          <a:spcPct val="0"/>
        </a:spcAft>
        <a:defRPr sz="3200" b="1">
          <a:solidFill>
            <a:schemeClr val="tx2"/>
          </a:solidFill>
          <a:latin typeface="Calibri" pitchFamily="34" charset="0"/>
          <a:ea typeface="Calibri" pitchFamily="34" charset="0"/>
          <a:cs typeface="Calibri" pitchFamily="34" charset="0"/>
        </a:defRPr>
      </a:lvl3pPr>
      <a:lvl4pPr algn="ctr" rtl="0" fontAlgn="base">
        <a:spcBef>
          <a:spcPct val="0"/>
        </a:spcBef>
        <a:spcAft>
          <a:spcPct val="0"/>
        </a:spcAft>
        <a:defRPr sz="3200" b="1">
          <a:solidFill>
            <a:schemeClr val="tx2"/>
          </a:solidFill>
          <a:latin typeface="Calibri" pitchFamily="34" charset="0"/>
          <a:ea typeface="Calibri" pitchFamily="34" charset="0"/>
          <a:cs typeface="Calibri" pitchFamily="34" charset="0"/>
        </a:defRPr>
      </a:lvl4pPr>
      <a:lvl5pPr algn="ctr" rtl="0" fontAlgn="base">
        <a:spcBef>
          <a:spcPct val="0"/>
        </a:spcBef>
        <a:spcAft>
          <a:spcPct val="0"/>
        </a:spcAft>
        <a:defRPr sz="3200" b="1">
          <a:solidFill>
            <a:schemeClr val="tx2"/>
          </a:solidFill>
          <a:latin typeface="Calibri" pitchFamily="34" charset="0"/>
          <a:ea typeface="Calibri" pitchFamily="34" charset="0"/>
          <a:cs typeface="Calibri" pitchFamily="34"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fontAlgn="base">
        <a:spcBef>
          <a:spcPct val="20000"/>
        </a:spcBef>
        <a:spcAft>
          <a:spcPct val="0"/>
        </a:spcAft>
        <a:buChar char="•"/>
        <a:defRPr sz="2400" b="1">
          <a:solidFill>
            <a:schemeClr val="tx1"/>
          </a:solidFill>
          <a:latin typeface="Calibri" pitchFamily="34" charset="0"/>
          <a:ea typeface="Calibri" pitchFamily="34" charset="0"/>
          <a:cs typeface="Calibri" pitchFamily="34" charset="0"/>
        </a:defRPr>
      </a:lvl1pPr>
      <a:lvl2pPr marL="742950" indent="-285750" algn="l" rtl="0" fontAlgn="base">
        <a:spcBef>
          <a:spcPct val="20000"/>
        </a:spcBef>
        <a:spcAft>
          <a:spcPct val="0"/>
        </a:spcAft>
        <a:buChar char="–"/>
        <a:defRPr sz="2000">
          <a:solidFill>
            <a:schemeClr val="tx1"/>
          </a:solidFill>
          <a:latin typeface="Calibri" pitchFamily="34" charset="0"/>
          <a:ea typeface="Calibri" pitchFamily="34" charset="0"/>
          <a:cs typeface="Calibri" pitchFamily="34" charset="0"/>
        </a:defRPr>
      </a:lvl2pPr>
      <a:lvl3pPr marL="1085850" indent="-228600" algn="l" rtl="0" fontAlgn="base">
        <a:spcBef>
          <a:spcPct val="20000"/>
        </a:spcBef>
        <a:spcAft>
          <a:spcPct val="0"/>
        </a:spcAft>
        <a:buChar char="•"/>
        <a:defRPr>
          <a:solidFill>
            <a:schemeClr val="tx1"/>
          </a:solidFill>
          <a:latin typeface="Calibri" pitchFamily="34" charset="0"/>
          <a:ea typeface="Calibri" pitchFamily="34" charset="0"/>
          <a:cs typeface="Calibri" pitchFamily="34" charset="0"/>
        </a:defRPr>
      </a:lvl3pPr>
      <a:lvl4pPr marL="1428750" indent="-228600" algn="l" rtl="0" fontAlgn="base">
        <a:spcBef>
          <a:spcPct val="20000"/>
        </a:spcBef>
        <a:spcAft>
          <a:spcPct val="0"/>
        </a:spcAft>
        <a:buChar char="–"/>
        <a:defRPr sz="1600">
          <a:solidFill>
            <a:schemeClr val="tx1"/>
          </a:solidFill>
          <a:latin typeface="Calibri" pitchFamily="34" charset="0"/>
          <a:ea typeface="Calibri" pitchFamily="34" charset="0"/>
          <a:cs typeface="Calibri" pitchFamily="34" charset="0"/>
        </a:defRPr>
      </a:lvl4pPr>
      <a:lvl5pPr marL="1771650" indent="-228600" algn="l" rtl="0" fontAlgn="base">
        <a:spcBef>
          <a:spcPct val="20000"/>
        </a:spcBef>
        <a:spcAft>
          <a:spcPct val="0"/>
        </a:spcAft>
        <a:buChar char="•"/>
        <a:defRPr sz="1600">
          <a:solidFill>
            <a:schemeClr val="tx1"/>
          </a:solidFill>
          <a:latin typeface="Calibri" pitchFamily="34" charset="0"/>
          <a:ea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package" Target="../embeddings/Microsoft_Office_Word________1.dotm"/></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package" Target="../embeddings/Microsoft_Office_Word________2.docm"/><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3.xml.rels><?xml version="1.0" encoding="UTF-8" standalone="yes"?>
<Relationships xmlns="http://schemas.openxmlformats.org/package/2006/relationships"><Relationship Id="rId3" Type="http://schemas.openxmlformats.org/officeDocument/2006/relationships/oleObject" Target="../embeddings/Microsoft_Word_97_-_2003___63111.doc"/><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noFill/>
        </p:spPr>
        <p:txBody>
          <a:bodyPr/>
          <a:lstStyle/>
          <a:p>
            <a:r>
              <a:rPr lang="en-US" dirty="0" smtClean="0">
                <a:latin typeface="Garamond" pitchFamily="18" charset="0"/>
                <a:ea typeface="ＭＳ Ｐゴシック" charset="-128"/>
              </a:rPr>
              <a:t>PS-Poll TXOP Using RTS/CTS Protection</a:t>
            </a:r>
          </a:p>
        </p:txBody>
      </p:sp>
      <p:sp>
        <p:nvSpPr>
          <p:cNvPr id="2051" name="Rectangle 6"/>
          <p:cNvSpPr>
            <a:spLocks noGrp="1" noChangeArrowheads="1"/>
          </p:cNvSpPr>
          <p:nvPr>
            <p:ph idx="1"/>
          </p:nvPr>
        </p:nvSpPr>
        <p:spPr>
          <a:xfrm>
            <a:off x="609600" y="1676400"/>
            <a:ext cx="7772400" cy="381000"/>
          </a:xfrm>
        </p:spPr>
        <p:txBody>
          <a:bodyPr/>
          <a:lstStyle/>
          <a:p>
            <a:pPr algn="ctr">
              <a:buFontTx/>
              <a:buNone/>
            </a:pPr>
            <a:r>
              <a:rPr lang="en-US" sz="2000" b="0" dirty="0" smtClean="0">
                <a:latin typeface="Garamond" pitchFamily="18" charset="0"/>
                <a:ea typeface="ＭＳ Ｐゴシック" charset="-128"/>
              </a:rPr>
              <a:t>Date: 2012-11-09</a:t>
            </a:r>
          </a:p>
        </p:txBody>
      </p:sp>
      <p:sp>
        <p:nvSpPr>
          <p:cNvPr id="2052" name="Footer Placeholder 4"/>
          <p:cNvSpPr>
            <a:spLocks noGrp="1"/>
          </p:cNvSpPr>
          <p:nvPr>
            <p:ph type="ftr" sz="quarter" idx="10"/>
          </p:nvPr>
        </p:nvSpPr>
        <p:spPr>
          <a:xfrm>
            <a:off x="6745326" y="6475412"/>
            <a:ext cx="1941494" cy="276999"/>
          </a:xfrm>
          <a:noFill/>
        </p:spPr>
        <p:txBody>
          <a:bodyPr/>
          <a:lstStyle/>
          <a:p>
            <a:r>
              <a:rPr lang="en-US" dirty="0" err="1" smtClean="0">
                <a:solidFill>
                  <a:srgbClr val="000000"/>
                </a:solidFill>
              </a:rPr>
              <a:t>Kaiying</a:t>
            </a:r>
            <a:r>
              <a:rPr lang="en-US" dirty="0" smtClean="0">
                <a:solidFill>
                  <a:srgbClr val="000000"/>
                </a:solidFill>
              </a:rPr>
              <a:t> </a:t>
            </a:r>
            <a:r>
              <a:rPr lang="en-US" dirty="0" err="1" smtClean="0">
                <a:solidFill>
                  <a:srgbClr val="000000"/>
                </a:solidFill>
              </a:rPr>
              <a:t>Lv</a:t>
            </a:r>
            <a:r>
              <a:rPr lang="en-US" dirty="0" smtClean="0">
                <a:solidFill>
                  <a:srgbClr val="000000"/>
                </a:solidFill>
              </a:rPr>
              <a:t>, ZTE</a:t>
            </a:r>
            <a:endParaRPr lang="en-US" dirty="0">
              <a:solidFill>
                <a:srgbClr val="000000"/>
              </a:solidFill>
            </a:endParaRPr>
          </a:p>
        </p:txBody>
      </p:sp>
      <p:sp>
        <p:nvSpPr>
          <p:cNvPr id="2053" name="Slide Number Placeholder 4"/>
          <p:cNvSpPr>
            <a:spLocks noGrp="1"/>
          </p:cNvSpPr>
          <p:nvPr>
            <p:ph type="sldNum" sz="quarter" idx="11"/>
          </p:nvPr>
        </p:nvSpPr>
        <p:spPr>
          <a:noFill/>
        </p:spPr>
        <p:txBody>
          <a:bodyPr/>
          <a:lstStyle/>
          <a:p>
            <a:r>
              <a:rPr lang="en-US" smtClean="0">
                <a:solidFill>
                  <a:srgbClr val="000000"/>
                </a:solidFill>
              </a:rPr>
              <a:t>Slide </a:t>
            </a:r>
            <a:fld id="{6F1C7D1A-EB33-4B90-B23C-82B61DCD3345}" type="slidenum">
              <a:rPr lang="en-US" smtClean="0">
                <a:solidFill>
                  <a:srgbClr val="000000"/>
                </a:solidFill>
              </a:rPr>
              <a:pPr/>
              <a:t>1</a:t>
            </a:fld>
            <a:endParaRPr lang="en-US">
              <a:solidFill>
                <a:srgbClr val="000000"/>
              </a:solidFill>
            </a:endParaRPr>
          </a:p>
        </p:txBody>
      </p:sp>
      <p:sp>
        <p:nvSpPr>
          <p:cNvPr id="2054" name="Rectangle 12"/>
          <p:cNvSpPr>
            <a:spLocks noChangeArrowheads="1"/>
          </p:cNvSpPr>
          <p:nvPr/>
        </p:nvSpPr>
        <p:spPr bwMode="auto">
          <a:xfrm>
            <a:off x="539552" y="1988840"/>
            <a:ext cx="1143000" cy="381000"/>
          </a:xfrm>
          <a:prstGeom prst="rect">
            <a:avLst/>
          </a:prstGeom>
          <a:noFill/>
          <a:ln w="9525">
            <a:noFill/>
            <a:miter lim="800000"/>
            <a:headEnd/>
            <a:tailEnd/>
          </a:ln>
        </p:spPr>
        <p:txBody>
          <a:bodyPr lIns="92075" tIns="46038" rIns="92075" bIns="46038"/>
          <a:lstStyle/>
          <a:p>
            <a:pPr marL="342900" indent="-342900" algn="l">
              <a:spcBef>
                <a:spcPct val="20000"/>
              </a:spcBef>
            </a:pPr>
            <a:r>
              <a:rPr kumimoji="0" lang="en-US" sz="2000" dirty="0">
                <a:solidFill>
                  <a:srgbClr val="000000"/>
                </a:solidFill>
                <a:latin typeface="Garamond" pitchFamily="18" charset="0"/>
                <a:ea typeface="ＭＳ Ｐゴシック" charset="-128"/>
              </a:rPr>
              <a:t>Authors:</a:t>
            </a:r>
            <a:endParaRPr kumimoji="0" lang="en-US" sz="2000" b="0" dirty="0">
              <a:solidFill>
                <a:srgbClr val="000000"/>
              </a:solidFill>
              <a:latin typeface="Garamond" pitchFamily="18" charset="0"/>
              <a:ea typeface="ＭＳ Ｐゴシック" charset="-128"/>
            </a:endParaRPr>
          </a:p>
        </p:txBody>
      </p:sp>
      <p:sp>
        <p:nvSpPr>
          <p:cNvPr id="8" name="Rectangle 4"/>
          <p:cNvSpPr>
            <a:spLocks noGrp="1" noChangeArrowheads="1"/>
          </p:cNvSpPr>
          <p:nvPr>
            <p:ph type="dt" sz="half" idx="2"/>
          </p:nvPr>
        </p:nvSpPr>
        <p:spPr bwMode="auto">
          <a:xfrm>
            <a:off x="467544" y="332657"/>
            <a:ext cx="1770497" cy="277718"/>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solidFill>
                  <a:schemeClr val="tx1"/>
                </a:solidFill>
              </a:rPr>
              <a:t>November 2012</a:t>
            </a:r>
            <a:endParaRPr lang="en-US" dirty="0">
              <a:solidFill>
                <a:schemeClr val="tx1"/>
              </a:solidFill>
            </a:endParaRPr>
          </a:p>
        </p:txBody>
      </p:sp>
      <p:graphicFrame>
        <p:nvGraphicFramePr>
          <p:cNvPr id="161797" name="Object 5"/>
          <p:cNvGraphicFramePr>
            <a:graphicFrameLocks noChangeAspect="1"/>
          </p:cNvGraphicFramePr>
          <p:nvPr/>
        </p:nvGraphicFramePr>
        <p:xfrm>
          <a:off x="1296988" y="2427288"/>
          <a:ext cx="6699250" cy="4273550"/>
        </p:xfrm>
        <a:graphic>
          <a:graphicData uri="http://schemas.openxmlformats.org/presentationml/2006/ole">
            <p:oleObj spid="_x0000_s161797" name="Template" r:id="rId4" imgW="8944560" imgH="5694480" progId="Word.TemplateMacroEnabled.12">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Proposed scheme(2/2)</a:t>
            </a:r>
            <a:endParaRPr lang="zh-CN" altLang="en-US" dirty="0"/>
          </a:p>
        </p:txBody>
      </p:sp>
      <p:sp>
        <p:nvSpPr>
          <p:cNvPr id="3" name="内容占位符 2"/>
          <p:cNvSpPr>
            <a:spLocks noGrp="1"/>
          </p:cNvSpPr>
          <p:nvPr>
            <p:ph idx="1"/>
          </p:nvPr>
        </p:nvSpPr>
        <p:spPr/>
        <p:txBody>
          <a:bodyPr/>
          <a:lstStyle/>
          <a:p>
            <a:r>
              <a:rPr lang="en-US" altLang="zh-CN" b="0" dirty="0" smtClean="0"/>
              <a:t>Based on accepted concept of </a:t>
            </a:r>
            <a:r>
              <a:rPr lang="en-GB" altLang="zh-CN" b="0" dirty="0" smtClean="0"/>
              <a:t>2-bit </a:t>
            </a:r>
            <a:r>
              <a:rPr lang="en-GB" altLang="zh-CN" b="0" dirty="0" err="1" smtClean="0"/>
              <a:t>Ack</a:t>
            </a:r>
            <a:r>
              <a:rPr lang="en-GB" altLang="zh-CN" b="0" dirty="0" smtClean="0"/>
              <a:t> Indication (00: </a:t>
            </a:r>
            <a:r>
              <a:rPr lang="en-GB" altLang="zh-CN" b="0" dirty="0" err="1" smtClean="0"/>
              <a:t>Ack</a:t>
            </a:r>
            <a:r>
              <a:rPr lang="en-GB" altLang="zh-CN" b="0" dirty="0" smtClean="0"/>
              <a:t>; 01: BA; 10: No </a:t>
            </a:r>
            <a:r>
              <a:rPr lang="en-GB" altLang="zh-CN" b="0" dirty="0" err="1" smtClean="0"/>
              <a:t>Ack</a:t>
            </a:r>
            <a:r>
              <a:rPr lang="en-GB" altLang="zh-CN" b="0" dirty="0" smtClean="0"/>
              <a:t>; 11:a frame that is not ACK, BA or CTS) in SIG, </a:t>
            </a:r>
            <a:r>
              <a:rPr lang="en-US" altLang="zh-CN" b="0" dirty="0" smtClean="0"/>
              <a:t>speed frame exchange with RTS/CTS protection can also be realized by setting proper value of more data field and </a:t>
            </a:r>
            <a:r>
              <a:rPr lang="en-US" altLang="zh-CN" b="0" dirty="0" err="1" smtClean="0"/>
              <a:t>ResFrm</a:t>
            </a:r>
            <a:r>
              <a:rPr lang="en-US" altLang="zh-CN" b="0" dirty="0" smtClean="0"/>
              <a:t> field. </a:t>
            </a:r>
          </a:p>
          <a:p>
            <a:endParaRPr lang="en-US" altLang="zh-CN" b="0" dirty="0" smtClean="0"/>
          </a:p>
        </p:txBody>
      </p:sp>
      <p:sp>
        <p:nvSpPr>
          <p:cNvPr id="4" name="灯片编号占位符 3"/>
          <p:cNvSpPr>
            <a:spLocks noGrp="1"/>
          </p:cNvSpPr>
          <p:nvPr>
            <p:ph type="sldNum" sz="quarter" idx="11"/>
          </p:nvPr>
        </p:nvSpPr>
        <p:spPr/>
        <p:txBody>
          <a:bodyPr/>
          <a:lstStyle/>
          <a:p>
            <a:pPr>
              <a:defRPr/>
            </a:pPr>
            <a:r>
              <a:rPr lang="en-US" smtClean="0">
                <a:solidFill>
                  <a:srgbClr val="000000"/>
                </a:solidFill>
              </a:rPr>
              <a:t>Slide </a:t>
            </a:r>
            <a:fld id="{D1CB4CD7-B7D9-4882-B0F3-0B1EF4100707}" type="slidenum">
              <a:rPr lang="en-US" smtClean="0">
                <a:solidFill>
                  <a:srgbClr val="000000"/>
                </a:solidFill>
              </a:rPr>
              <a:pPr>
                <a:defRPr/>
              </a:pPr>
              <a:t>10</a:t>
            </a:fld>
            <a:endParaRPr lang="en-US">
              <a:solidFill>
                <a:srgbClr val="000000"/>
              </a:solidFill>
            </a:endParaRPr>
          </a:p>
        </p:txBody>
      </p:sp>
      <p:pic>
        <p:nvPicPr>
          <p:cNvPr id="5" name="Picture 6"/>
          <p:cNvPicPr>
            <a:picLocks noChangeAspect="1" noChangeArrowheads="1"/>
          </p:cNvPicPr>
          <p:nvPr/>
        </p:nvPicPr>
        <p:blipFill>
          <a:blip r:embed="rId2"/>
          <a:srcRect/>
          <a:stretch>
            <a:fillRect/>
          </a:stretch>
        </p:blipFill>
        <p:spPr bwMode="auto">
          <a:xfrm>
            <a:off x="539552" y="4077072"/>
            <a:ext cx="8064896" cy="2088232"/>
          </a:xfrm>
          <a:prstGeom prst="rect">
            <a:avLst/>
          </a:prstGeom>
          <a:noFill/>
          <a:ln w="9525">
            <a:noFill/>
            <a:miter lim="800000"/>
            <a:headEnd/>
            <a:tailEnd/>
          </a:ln>
        </p:spPr>
      </p:pic>
      <p:sp>
        <p:nvSpPr>
          <p:cNvPr id="6" name="Rectangle 4"/>
          <p:cNvSpPr>
            <a:spLocks noGrp="1" noChangeArrowheads="1"/>
          </p:cNvSpPr>
          <p:nvPr>
            <p:ph type="dt" sz="half" idx="2"/>
          </p:nvPr>
        </p:nvSpPr>
        <p:spPr bwMode="auto">
          <a:xfrm>
            <a:off x="467544" y="332657"/>
            <a:ext cx="1770497" cy="277718"/>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solidFill>
                  <a:schemeClr val="tx1"/>
                </a:solidFill>
              </a:rPr>
              <a:t>November 2012</a:t>
            </a:r>
            <a:endParaRPr lang="en-US" dirty="0">
              <a:solidFill>
                <a:schemeClr val="tx1"/>
              </a:solidFill>
            </a:endParaRPr>
          </a:p>
        </p:txBody>
      </p:sp>
      <p:sp>
        <p:nvSpPr>
          <p:cNvPr id="7" name="Footer Placeholder 4"/>
          <p:cNvSpPr>
            <a:spLocks noGrp="1"/>
          </p:cNvSpPr>
          <p:nvPr>
            <p:ph type="ftr" sz="quarter" idx="10"/>
          </p:nvPr>
        </p:nvSpPr>
        <p:spPr>
          <a:xfrm>
            <a:off x="6745326" y="6475412"/>
            <a:ext cx="1941494" cy="276999"/>
          </a:xfrm>
          <a:noFill/>
        </p:spPr>
        <p:txBody>
          <a:bodyPr/>
          <a:lstStyle/>
          <a:p>
            <a:r>
              <a:rPr lang="en-US" dirty="0" err="1" smtClean="0">
                <a:solidFill>
                  <a:srgbClr val="000000"/>
                </a:solidFill>
              </a:rPr>
              <a:t>Kaiying</a:t>
            </a:r>
            <a:r>
              <a:rPr lang="en-US" dirty="0" smtClean="0">
                <a:solidFill>
                  <a:srgbClr val="000000"/>
                </a:solidFill>
              </a:rPr>
              <a:t> </a:t>
            </a:r>
            <a:r>
              <a:rPr lang="en-US" dirty="0" err="1" smtClean="0">
                <a:solidFill>
                  <a:srgbClr val="000000"/>
                </a:solidFill>
              </a:rPr>
              <a:t>Lv</a:t>
            </a:r>
            <a:r>
              <a:rPr lang="en-US" dirty="0" smtClean="0">
                <a:solidFill>
                  <a:srgbClr val="000000"/>
                </a:solidFill>
              </a:rPr>
              <a:t>, ZTE</a:t>
            </a:r>
            <a:endParaRPr lang="en-US" dirty="0">
              <a:solidFill>
                <a:srgbClr val="0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Pre-motion 1</a:t>
            </a:r>
            <a:endParaRPr lang="zh-CN" altLang="en-US" dirty="0"/>
          </a:p>
        </p:txBody>
      </p:sp>
      <p:sp>
        <p:nvSpPr>
          <p:cNvPr id="3" name="内容占位符 2"/>
          <p:cNvSpPr>
            <a:spLocks noGrp="1"/>
          </p:cNvSpPr>
          <p:nvPr>
            <p:ph idx="1"/>
          </p:nvPr>
        </p:nvSpPr>
        <p:spPr/>
        <p:txBody>
          <a:bodyPr/>
          <a:lstStyle/>
          <a:p>
            <a:r>
              <a:rPr lang="en-US" altLang="zh-TW" b="0" dirty="0" smtClean="0">
                <a:ea typeface="新細明體" charset="-120"/>
              </a:rPr>
              <a:t>Do you support the following feature?</a:t>
            </a:r>
          </a:p>
          <a:p>
            <a:pPr algn="just">
              <a:buNone/>
            </a:pPr>
            <a:r>
              <a:rPr lang="en-US" altLang="zh-CN" sz="2000" b="0" dirty="0" smtClean="0"/>
              <a:t>      </a:t>
            </a:r>
          </a:p>
          <a:p>
            <a:pPr>
              <a:buNone/>
            </a:pPr>
            <a:r>
              <a:rPr lang="en-US" sz="2000" b="0" dirty="0" smtClean="0"/>
              <a:t>      A low power mode </a:t>
            </a:r>
            <a:r>
              <a:rPr lang="en-US" sz="2000" b="0" dirty="0" err="1" smtClean="0"/>
              <a:t>QoS</a:t>
            </a:r>
            <a:r>
              <a:rPr lang="en-US" sz="2000" b="0" dirty="0" smtClean="0"/>
              <a:t> STA shall use AC_VO to send PS-Poll frame as the default</a:t>
            </a:r>
            <a:r>
              <a:rPr lang="en-US" sz="2000" dirty="0" smtClean="0"/>
              <a:t>.</a:t>
            </a:r>
          </a:p>
          <a:p>
            <a:pPr>
              <a:buNone/>
            </a:pPr>
            <a:endParaRPr lang="en-US" sz="2000" dirty="0" smtClean="0"/>
          </a:p>
          <a:p>
            <a:r>
              <a:rPr lang="en-US" sz="2000" dirty="0" smtClean="0"/>
              <a:t>Y</a:t>
            </a:r>
          </a:p>
          <a:p>
            <a:r>
              <a:rPr lang="en-US" sz="2000" dirty="0" smtClean="0"/>
              <a:t>N</a:t>
            </a:r>
          </a:p>
          <a:p>
            <a:r>
              <a:rPr lang="en-US" sz="2000" dirty="0" smtClean="0"/>
              <a:t>A</a:t>
            </a:r>
          </a:p>
          <a:p>
            <a:pPr>
              <a:buNone/>
            </a:pPr>
            <a:endParaRPr lang="en-US" altLang="zh-CN" sz="2000" b="0" dirty="0" smtClean="0"/>
          </a:p>
          <a:p>
            <a:endParaRPr lang="zh-CN" altLang="en-US" dirty="0"/>
          </a:p>
        </p:txBody>
      </p:sp>
      <p:sp>
        <p:nvSpPr>
          <p:cNvPr id="4" name="灯片编号占位符 3"/>
          <p:cNvSpPr>
            <a:spLocks noGrp="1"/>
          </p:cNvSpPr>
          <p:nvPr>
            <p:ph type="sldNum" sz="quarter" idx="11"/>
          </p:nvPr>
        </p:nvSpPr>
        <p:spPr/>
        <p:txBody>
          <a:bodyPr/>
          <a:lstStyle/>
          <a:p>
            <a:pPr>
              <a:defRPr/>
            </a:pPr>
            <a:r>
              <a:rPr lang="en-US" smtClean="0">
                <a:solidFill>
                  <a:srgbClr val="000000"/>
                </a:solidFill>
              </a:rPr>
              <a:t>Slide </a:t>
            </a:r>
            <a:fld id="{D1CB4CD7-B7D9-4882-B0F3-0B1EF4100707}" type="slidenum">
              <a:rPr lang="en-US" smtClean="0">
                <a:solidFill>
                  <a:srgbClr val="000000"/>
                </a:solidFill>
              </a:rPr>
              <a:pPr>
                <a:defRPr/>
              </a:pPr>
              <a:t>11</a:t>
            </a:fld>
            <a:endParaRPr lang="en-US">
              <a:solidFill>
                <a:srgbClr val="000000"/>
              </a:solidFill>
            </a:endParaRPr>
          </a:p>
        </p:txBody>
      </p:sp>
      <p:sp>
        <p:nvSpPr>
          <p:cNvPr id="5" name="Rectangle 4"/>
          <p:cNvSpPr>
            <a:spLocks noGrp="1" noChangeArrowheads="1"/>
          </p:cNvSpPr>
          <p:nvPr>
            <p:ph type="dt" sz="half" idx="2"/>
          </p:nvPr>
        </p:nvSpPr>
        <p:spPr bwMode="auto">
          <a:xfrm>
            <a:off x="467544" y="332657"/>
            <a:ext cx="1770497" cy="277718"/>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solidFill>
                  <a:schemeClr val="tx1"/>
                </a:solidFill>
              </a:rPr>
              <a:t>November 2012</a:t>
            </a:r>
            <a:endParaRPr lang="en-US" dirty="0">
              <a:solidFill>
                <a:schemeClr val="tx1"/>
              </a:solidFill>
            </a:endParaRPr>
          </a:p>
        </p:txBody>
      </p:sp>
      <p:sp>
        <p:nvSpPr>
          <p:cNvPr id="6" name="Footer Placeholder 4"/>
          <p:cNvSpPr>
            <a:spLocks noGrp="1"/>
          </p:cNvSpPr>
          <p:nvPr>
            <p:ph type="ftr" sz="quarter" idx="10"/>
          </p:nvPr>
        </p:nvSpPr>
        <p:spPr>
          <a:xfrm>
            <a:off x="6745326" y="6475412"/>
            <a:ext cx="1941494" cy="276999"/>
          </a:xfrm>
          <a:noFill/>
        </p:spPr>
        <p:txBody>
          <a:bodyPr/>
          <a:lstStyle/>
          <a:p>
            <a:r>
              <a:rPr lang="en-US" dirty="0" err="1" smtClean="0">
                <a:solidFill>
                  <a:srgbClr val="000000"/>
                </a:solidFill>
              </a:rPr>
              <a:t>Kaiying</a:t>
            </a:r>
            <a:r>
              <a:rPr lang="en-US" dirty="0" smtClean="0">
                <a:solidFill>
                  <a:srgbClr val="000000"/>
                </a:solidFill>
              </a:rPr>
              <a:t> </a:t>
            </a:r>
            <a:r>
              <a:rPr lang="en-US" dirty="0" err="1" smtClean="0">
                <a:solidFill>
                  <a:srgbClr val="000000"/>
                </a:solidFill>
              </a:rPr>
              <a:t>Lv</a:t>
            </a:r>
            <a:r>
              <a:rPr lang="en-US" dirty="0" smtClean="0">
                <a:solidFill>
                  <a:srgbClr val="000000"/>
                </a:solidFill>
              </a:rPr>
              <a:t>, ZTE</a:t>
            </a:r>
            <a:endParaRPr lang="en-US" dirty="0">
              <a:solidFill>
                <a:srgbClr val="0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Pre-motion 2</a:t>
            </a:r>
            <a:endParaRPr lang="zh-CN" altLang="en-US" dirty="0"/>
          </a:p>
        </p:txBody>
      </p:sp>
      <p:sp>
        <p:nvSpPr>
          <p:cNvPr id="3" name="内容占位符 2"/>
          <p:cNvSpPr>
            <a:spLocks noGrp="1"/>
          </p:cNvSpPr>
          <p:nvPr>
            <p:ph idx="1"/>
          </p:nvPr>
        </p:nvSpPr>
        <p:spPr/>
        <p:txBody>
          <a:bodyPr/>
          <a:lstStyle/>
          <a:p>
            <a:r>
              <a:rPr lang="en-US" altLang="zh-TW" b="0" dirty="0" smtClean="0">
                <a:ea typeface="新細明體" charset="-120"/>
              </a:rPr>
              <a:t>Do you support the following feature?</a:t>
            </a:r>
          </a:p>
          <a:p>
            <a:pPr lvl="1" algn="just">
              <a:buNone/>
            </a:pPr>
            <a:r>
              <a:rPr lang="en-US" altLang="zh-CN" b="0" dirty="0" smtClean="0"/>
              <a:t>    </a:t>
            </a:r>
          </a:p>
          <a:p>
            <a:pPr marL="342900" lvl="1" indent="-342900">
              <a:buNone/>
            </a:pPr>
            <a:r>
              <a:rPr lang="en-US" dirty="0" smtClean="0"/>
              <a:t>      The </a:t>
            </a:r>
            <a:r>
              <a:rPr lang="en-GB" dirty="0" smtClean="0"/>
              <a:t>AP may inform the low-power mode </a:t>
            </a:r>
            <a:r>
              <a:rPr lang="en-GB" dirty="0" err="1" smtClean="0"/>
              <a:t>QoS</a:t>
            </a:r>
            <a:r>
              <a:rPr lang="en-GB" dirty="0" smtClean="0"/>
              <a:t> STA of the access category for sending PS-Poll frames at Beacon and Probe Response frames, overwriting the default value.</a:t>
            </a:r>
          </a:p>
          <a:p>
            <a:pPr marL="342900" lvl="1" indent="-342900">
              <a:buNone/>
            </a:pPr>
            <a:endParaRPr lang="en-GB" altLang="zh-CN" dirty="0" smtClean="0"/>
          </a:p>
          <a:p>
            <a:r>
              <a:rPr lang="en-US" sz="2000" dirty="0" smtClean="0"/>
              <a:t>Y</a:t>
            </a:r>
          </a:p>
          <a:p>
            <a:r>
              <a:rPr lang="en-US" sz="2000" dirty="0" smtClean="0"/>
              <a:t>N</a:t>
            </a:r>
          </a:p>
          <a:p>
            <a:r>
              <a:rPr lang="en-US" sz="2000" dirty="0" smtClean="0"/>
              <a:t>A</a:t>
            </a:r>
          </a:p>
          <a:p>
            <a:pPr marL="342900" lvl="1" indent="-342900">
              <a:buNone/>
            </a:pPr>
            <a:endParaRPr lang="zh-CN" altLang="en-US" dirty="0" smtClean="0"/>
          </a:p>
          <a:p>
            <a:pPr marL="342900" lvl="1" indent="-342900">
              <a:buNone/>
            </a:pPr>
            <a:r>
              <a:rPr lang="en-US" altLang="zh-CN" dirty="0" smtClean="0"/>
              <a:t>      </a:t>
            </a:r>
          </a:p>
          <a:p>
            <a:pPr marL="342900" lvl="1" indent="-342900">
              <a:buNone/>
            </a:pPr>
            <a:endParaRPr lang="en-GB" altLang="ko-KR" dirty="0" smtClean="0"/>
          </a:p>
          <a:p>
            <a:pPr>
              <a:buNone/>
            </a:pPr>
            <a:endParaRPr lang="en-US" altLang="zh-CN" b="0" dirty="0" smtClean="0"/>
          </a:p>
        </p:txBody>
      </p:sp>
      <p:sp>
        <p:nvSpPr>
          <p:cNvPr id="4" name="灯片编号占位符 3"/>
          <p:cNvSpPr>
            <a:spLocks noGrp="1"/>
          </p:cNvSpPr>
          <p:nvPr>
            <p:ph type="sldNum" sz="quarter" idx="11"/>
          </p:nvPr>
        </p:nvSpPr>
        <p:spPr/>
        <p:txBody>
          <a:bodyPr/>
          <a:lstStyle/>
          <a:p>
            <a:pPr>
              <a:defRPr/>
            </a:pPr>
            <a:r>
              <a:rPr lang="en-US" smtClean="0">
                <a:solidFill>
                  <a:srgbClr val="000000"/>
                </a:solidFill>
              </a:rPr>
              <a:t>Slide </a:t>
            </a:r>
            <a:fld id="{D1CB4CD7-B7D9-4882-B0F3-0B1EF4100707}" type="slidenum">
              <a:rPr lang="en-US" smtClean="0">
                <a:solidFill>
                  <a:srgbClr val="000000"/>
                </a:solidFill>
              </a:rPr>
              <a:pPr>
                <a:defRPr/>
              </a:pPr>
              <a:t>12</a:t>
            </a:fld>
            <a:endParaRPr lang="en-US">
              <a:solidFill>
                <a:srgbClr val="000000"/>
              </a:solidFill>
            </a:endParaRPr>
          </a:p>
        </p:txBody>
      </p:sp>
      <p:sp>
        <p:nvSpPr>
          <p:cNvPr id="5" name="Rectangle 4"/>
          <p:cNvSpPr>
            <a:spLocks noGrp="1" noChangeArrowheads="1"/>
          </p:cNvSpPr>
          <p:nvPr>
            <p:ph type="dt" sz="half" idx="2"/>
          </p:nvPr>
        </p:nvSpPr>
        <p:spPr bwMode="auto">
          <a:xfrm>
            <a:off x="467544" y="332657"/>
            <a:ext cx="1770497" cy="277718"/>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solidFill>
                  <a:schemeClr val="tx1"/>
                </a:solidFill>
              </a:rPr>
              <a:t>November 2012</a:t>
            </a:r>
            <a:endParaRPr lang="en-US" dirty="0">
              <a:solidFill>
                <a:schemeClr val="tx1"/>
              </a:solidFill>
            </a:endParaRPr>
          </a:p>
        </p:txBody>
      </p:sp>
      <p:sp>
        <p:nvSpPr>
          <p:cNvPr id="7" name="Footer Placeholder 4"/>
          <p:cNvSpPr>
            <a:spLocks noGrp="1"/>
          </p:cNvSpPr>
          <p:nvPr>
            <p:ph type="ftr" sz="quarter" idx="10"/>
          </p:nvPr>
        </p:nvSpPr>
        <p:spPr>
          <a:xfrm>
            <a:off x="6745326" y="6475412"/>
            <a:ext cx="1941494" cy="276999"/>
          </a:xfrm>
          <a:noFill/>
        </p:spPr>
        <p:txBody>
          <a:bodyPr/>
          <a:lstStyle/>
          <a:p>
            <a:r>
              <a:rPr lang="en-US" dirty="0" err="1" smtClean="0">
                <a:solidFill>
                  <a:srgbClr val="000000"/>
                </a:solidFill>
              </a:rPr>
              <a:t>Kaiying</a:t>
            </a:r>
            <a:r>
              <a:rPr lang="en-US" dirty="0" smtClean="0">
                <a:solidFill>
                  <a:srgbClr val="000000"/>
                </a:solidFill>
              </a:rPr>
              <a:t> </a:t>
            </a:r>
            <a:r>
              <a:rPr lang="en-US" dirty="0" err="1" smtClean="0">
                <a:solidFill>
                  <a:srgbClr val="000000"/>
                </a:solidFill>
              </a:rPr>
              <a:t>Lv</a:t>
            </a:r>
            <a:r>
              <a:rPr lang="en-US" dirty="0" smtClean="0">
                <a:solidFill>
                  <a:srgbClr val="000000"/>
                </a:solidFill>
              </a:rPr>
              <a:t>, ZTE</a:t>
            </a:r>
            <a:endParaRPr lang="en-US" dirty="0">
              <a:solidFill>
                <a:srgbClr val="00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Pre-motion 3</a:t>
            </a:r>
            <a:endParaRPr lang="zh-CN" altLang="en-US" dirty="0"/>
          </a:p>
        </p:txBody>
      </p:sp>
      <p:sp>
        <p:nvSpPr>
          <p:cNvPr id="3" name="内容占位符 2"/>
          <p:cNvSpPr>
            <a:spLocks noGrp="1"/>
          </p:cNvSpPr>
          <p:nvPr>
            <p:ph idx="1"/>
          </p:nvPr>
        </p:nvSpPr>
        <p:spPr/>
        <p:txBody>
          <a:bodyPr/>
          <a:lstStyle/>
          <a:p>
            <a:r>
              <a:rPr lang="en-US" altLang="zh-TW" b="0" dirty="0" smtClean="0">
                <a:ea typeface="新細明體" charset="-120"/>
              </a:rPr>
              <a:t>Do you support the following feature?</a:t>
            </a:r>
          </a:p>
          <a:p>
            <a:pPr marL="342900" lvl="1" indent="-342900">
              <a:buNone/>
            </a:pPr>
            <a:r>
              <a:rPr lang="en-US" altLang="zh-CN" dirty="0" smtClean="0"/>
              <a:t>     </a:t>
            </a:r>
          </a:p>
          <a:p>
            <a:pPr marL="342900" lvl="1" indent="-342900">
              <a:buNone/>
            </a:pPr>
            <a:r>
              <a:rPr lang="en-US" altLang="zh-CN" dirty="0" smtClean="0"/>
              <a:t>      The </a:t>
            </a:r>
            <a:r>
              <a:rPr lang="en-GB" altLang="ko-KR" dirty="0" smtClean="0"/>
              <a:t>AP and a</a:t>
            </a:r>
            <a:r>
              <a:rPr lang="en-US" altLang="zh-CN" dirty="0" smtClean="0"/>
              <a:t> low power mode </a:t>
            </a:r>
            <a:r>
              <a:rPr lang="en-US" altLang="zh-CN" dirty="0" err="1" smtClean="0"/>
              <a:t>QoS</a:t>
            </a:r>
            <a:r>
              <a:rPr lang="en-US" altLang="zh-CN" dirty="0" smtClean="0"/>
              <a:t> STA may </a:t>
            </a:r>
            <a:r>
              <a:rPr lang="en-US" altLang="ko-KR" dirty="0" smtClean="0"/>
              <a:t>negotiate the access category of </a:t>
            </a:r>
            <a:r>
              <a:rPr lang="en-US" altLang="zh-CN" dirty="0" smtClean="0"/>
              <a:t>sending PS-Poll frame through </a:t>
            </a:r>
            <a:r>
              <a:rPr lang="en-US" altLang="ko-KR" dirty="0" smtClean="0"/>
              <a:t>association request/response frame or later through a management frame exchange.</a:t>
            </a:r>
          </a:p>
          <a:p>
            <a:pPr marL="342900" lvl="1" indent="-342900">
              <a:buNone/>
            </a:pPr>
            <a:endParaRPr lang="en-US" altLang="zh-CN" dirty="0" smtClean="0"/>
          </a:p>
          <a:p>
            <a:r>
              <a:rPr lang="en-US" sz="2000" dirty="0" smtClean="0"/>
              <a:t>Y</a:t>
            </a:r>
          </a:p>
          <a:p>
            <a:r>
              <a:rPr lang="en-US" sz="2000" dirty="0" smtClean="0"/>
              <a:t>N</a:t>
            </a:r>
          </a:p>
          <a:p>
            <a:r>
              <a:rPr lang="en-US" sz="2000" dirty="0" smtClean="0"/>
              <a:t>A</a:t>
            </a:r>
          </a:p>
          <a:p>
            <a:pPr marL="342900" lvl="1" indent="-342900">
              <a:buNone/>
            </a:pPr>
            <a:endParaRPr lang="zh-CN" altLang="en-US" dirty="0" smtClean="0"/>
          </a:p>
        </p:txBody>
      </p:sp>
      <p:sp>
        <p:nvSpPr>
          <p:cNvPr id="4" name="灯片编号占位符 3"/>
          <p:cNvSpPr>
            <a:spLocks noGrp="1"/>
          </p:cNvSpPr>
          <p:nvPr>
            <p:ph type="sldNum" sz="quarter" idx="11"/>
          </p:nvPr>
        </p:nvSpPr>
        <p:spPr/>
        <p:txBody>
          <a:bodyPr/>
          <a:lstStyle/>
          <a:p>
            <a:pPr>
              <a:defRPr/>
            </a:pPr>
            <a:r>
              <a:rPr lang="en-US" smtClean="0">
                <a:solidFill>
                  <a:srgbClr val="000000"/>
                </a:solidFill>
              </a:rPr>
              <a:t>Slide </a:t>
            </a:r>
            <a:fld id="{D1CB4CD7-B7D9-4882-B0F3-0B1EF4100707}" type="slidenum">
              <a:rPr lang="en-US" smtClean="0">
                <a:solidFill>
                  <a:srgbClr val="000000"/>
                </a:solidFill>
              </a:rPr>
              <a:pPr>
                <a:defRPr/>
              </a:pPr>
              <a:t>13</a:t>
            </a:fld>
            <a:endParaRPr lang="en-US">
              <a:solidFill>
                <a:srgbClr val="000000"/>
              </a:solidFill>
            </a:endParaRPr>
          </a:p>
        </p:txBody>
      </p:sp>
      <p:sp>
        <p:nvSpPr>
          <p:cNvPr id="5" name="Rectangle 4"/>
          <p:cNvSpPr>
            <a:spLocks noGrp="1" noChangeArrowheads="1"/>
          </p:cNvSpPr>
          <p:nvPr>
            <p:ph type="dt" sz="half" idx="2"/>
          </p:nvPr>
        </p:nvSpPr>
        <p:spPr bwMode="auto">
          <a:xfrm>
            <a:off x="467544" y="332657"/>
            <a:ext cx="1770497" cy="277718"/>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solidFill>
                  <a:schemeClr val="tx1"/>
                </a:solidFill>
              </a:rPr>
              <a:t>November 2012</a:t>
            </a:r>
            <a:endParaRPr lang="en-US" dirty="0">
              <a:solidFill>
                <a:schemeClr val="tx1"/>
              </a:solidFill>
            </a:endParaRPr>
          </a:p>
        </p:txBody>
      </p:sp>
      <p:sp>
        <p:nvSpPr>
          <p:cNvPr id="7" name="Footer Placeholder 4"/>
          <p:cNvSpPr>
            <a:spLocks noGrp="1"/>
          </p:cNvSpPr>
          <p:nvPr>
            <p:ph type="ftr" sz="quarter" idx="10"/>
          </p:nvPr>
        </p:nvSpPr>
        <p:spPr>
          <a:xfrm>
            <a:off x="6745326" y="6475412"/>
            <a:ext cx="1941494" cy="276999"/>
          </a:xfrm>
          <a:noFill/>
        </p:spPr>
        <p:txBody>
          <a:bodyPr/>
          <a:lstStyle/>
          <a:p>
            <a:r>
              <a:rPr lang="en-US" dirty="0" err="1" smtClean="0">
                <a:solidFill>
                  <a:srgbClr val="000000"/>
                </a:solidFill>
              </a:rPr>
              <a:t>Kaiying</a:t>
            </a:r>
            <a:r>
              <a:rPr lang="en-US" dirty="0" smtClean="0">
                <a:solidFill>
                  <a:srgbClr val="000000"/>
                </a:solidFill>
              </a:rPr>
              <a:t> </a:t>
            </a:r>
            <a:r>
              <a:rPr lang="en-US" dirty="0" err="1" smtClean="0">
                <a:solidFill>
                  <a:srgbClr val="000000"/>
                </a:solidFill>
              </a:rPr>
              <a:t>Lv</a:t>
            </a:r>
            <a:r>
              <a:rPr lang="en-US" dirty="0" smtClean="0">
                <a:solidFill>
                  <a:srgbClr val="000000"/>
                </a:solidFill>
              </a:rPr>
              <a:t>, ZTE</a:t>
            </a:r>
            <a:endParaRPr lang="en-US" dirty="0">
              <a:solidFill>
                <a:srgbClr val="00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Pre-motion 4</a:t>
            </a:r>
            <a:endParaRPr lang="zh-CN" altLang="en-US" dirty="0"/>
          </a:p>
        </p:txBody>
      </p:sp>
      <p:sp>
        <p:nvSpPr>
          <p:cNvPr id="3" name="内容占位符 2"/>
          <p:cNvSpPr>
            <a:spLocks noGrp="1"/>
          </p:cNvSpPr>
          <p:nvPr>
            <p:ph idx="1"/>
          </p:nvPr>
        </p:nvSpPr>
        <p:spPr/>
        <p:txBody>
          <a:bodyPr/>
          <a:lstStyle/>
          <a:p>
            <a:pPr marL="342900" lvl="1" indent="-342900">
              <a:buFontTx/>
              <a:buChar char="•"/>
            </a:pPr>
            <a:endParaRPr lang="en-US" altLang="zh-CN" sz="1800" dirty="0" smtClean="0"/>
          </a:p>
          <a:p>
            <a:pPr marL="342900" lvl="1" indent="-342900">
              <a:buFontTx/>
              <a:buChar char="•"/>
            </a:pPr>
            <a:r>
              <a:rPr lang="en-US" altLang="zh-TW" sz="2400" dirty="0" smtClean="0">
                <a:ea typeface="新細明體" charset="-120"/>
              </a:rPr>
              <a:t>Do you support the following feature?</a:t>
            </a:r>
          </a:p>
          <a:p>
            <a:pPr marL="342900" lvl="1" indent="-342900">
              <a:buNone/>
            </a:pPr>
            <a:r>
              <a:rPr lang="en-US" altLang="zh-CN" sz="1800" dirty="0" smtClean="0"/>
              <a:t>       </a:t>
            </a:r>
            <a:endParaRPr lang="en-US" altLang="zh-CN" dirty="0" smtClean="0"/>
          </a:p>
          <a:p>
            <a:pPr marL="342900" lvl="1" indent="-342900">
              <a:buNone/>
            </a:pPr>
            <a:r>
              <a:rPr lang="en-US" dirty="0" smtClean="0"/>
              <a:t>      Upon receiving a PS-Poll, AP may use RTS/CTS protection scheme to send buffered data until no more data or TXOP limit which comes first. The RTS shall be regarded as the immediate acknowledgement to PS-Poll.</a:t>
            </a:r>
            <a:endParaRPr lang="en-US" altLang="zh-CN" dirty="0" smtClean="0"/>
          </a:p>
          <a:p>
            <a:r>
              <a:rPr lang="en-US" sz="2000" dirty="0" smtClean="0"/>
              <a:t>Y</a:t>
            </a:r>
          </a:p>
          <a:p>
            <a:r>
              <a:rPr lang="en-US" sz="2000" dirty="0" smtClean="0"/>
              <a:t>N</a:t>
            </a:r>
          </a:p>
          <a:p>
            <a:r>
              <a:rPr lang="en-US" sz="2000" dirty="0" smtClean="0"/>
              <a:t>A</a:t>
            </a:r>
          </a:p>
          <a:p>
            <a:endParaRPr lang="zh-CN" altLang="en-US" dirty="0"/>
          </a:p>
        </p:txBody>
      </p:sp>
      <p:sp>
        <p:nvSpPr>
          <p:cNvPr id="4" name="灯片编号占位符 3"/>
          <p:cNvSpPr>
            <a:spLocks noGrp="1"/>
          </p:cNvSpPr>
          <p:nvPr>
            <p:ph type="sldNum" sz="quarter" idx="11"/>
          </p:nvPr>
        </p:nvSpPr>
        <p:spPr/>
        <p:txBody>
          <a:bodyPr/>
          <a:lstStyle/>
          <a:p>
            <a:pPr>
              <a:defRPr/>
            </a:pPr>
            <a:r>
              <a:rPr lang="en-US" smtClean="0">
                <a:solidFill>
                  <a:srgbClr val="000000"/>
                </a:solidFill>
              </a:rPr>
              <a:t>Slide </a:t>
            </a:r>
            <a:fld id="{D1CB4CD7-B7D9-4882-B0F3-0B1EF4100707}" type="slidenum">
              <a:rPr lang="en-US" smtClean="0">
                <a:solidFill>
                  <a:srgbClr val="000000"/>
                </a:solidFill>
              </a:rPr>
              <a:pPr>
                <a:defRPr/>
              </a:pPr>
              <a:t>14</a:t>
            </a:fld>
            <a:endParaRPr lang="en-US">
              <a:solidFill>
                <a:srgbClr val="000000"/>
              </a:solidFill>
            </a:endParaRPr>
          </a:p>
        </p:txBody>
      </p:sp>
      <p:sp>
        <p:nvSpPr>
          <p:cNvPr id="5" name="Rectangle 4"/>
          <p:cNvSpPr>
            <a:spLocks noGrp="1" noChangeArrowheads="1"/>
          </p:cNvSpPr>
          <p:nvPr>
            <p:ph type="dt" sz="half" idx="2"/>
          </p:nvPr>
        </p:nvSpPr>
        <p:spPr bwMode="auto">
          <a:xfrm>
            <a:off x="467544" y="332657"/>
            <a:ext cx="1770497" cy="277718"/>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solidFill>
                  <a:schemeClr val="tx1"/>
                </a:solidFill>
              </a:rPr>
              <a:t>November 2012</a:t>
            </a:r>
            <a:endParaRPr lang="en-US" dirty="0">
              <a:solidFill>
                <a:schemeClr val="tx1"/>
              </a:solidFill>
            </a:endParaRPr>
          </a:p>
        </p:txBody>
      </p:sp>
      <p:sp>
        <p:nvSpPr>
          <p:cNvPr id="7" name="Footer Placeholder 4"/>
          <p:cNvSpPr>
            <a:spLocks noGrp="1"/>
          </p:cNvSpPr>
          <p:nvPr>
            <p:ph type="ftr" sz="quarter" idx="10"/>
          </p:nvPr>
        </p:nvSpPr>
        <p:spPr>
          <a:xfrm>
            <a:off x="6745326" y="6475412"/>
            <a:ext cx="1941494" cy="276999"/>
          </a:xfrm>
          <a:noFill/>
        </p:spPr>
        <p:txBody>
          <a:bodyPr/>
          <a:lstStyle/>
          <a:p>
            <a:r>
              <a:rPr lang="en-US" dirty="0" err="1" smtClean="0">
                <a:solidFill>
                  <a:srgbClr val="000000"/>
                </a:solidFill>
              </a:rPr>
              <a:t>Kaiying</a:t>
            </a:r>
            <a:r>
              <a:rPr lang="en-US" dirty="0" smtClean="0">
                <a:solidFill>
                  <a:srgbClr val="000000"/>
                </a:solidFill>
              </a:rPr>
              <a:t> </a:t>
            </a:r>
            <a:r>
              <a:rPr lang="en-US" dirty="0" err="1" smtClean="0">
                <a:solidFill>
                  <a:srgbClr val="000000"/>
                </a:solidFill>
              </a:rPr>
              <a:t>Lv</a:t>
            </a:r>
            <a:r>
              <a:rPr lang="en-US" dirty="0" smtClean="0">
                <a:solidFill>
                  <a:srgbClr val="000000"/>
                </a:solidFill>
              </a:rPr>
              <a:t>, ZTE</a:t>
            </a:r>
            <a:endParaRPr lang="en-US" dirty="0">
              <a:solidFill>
                <a:srgbClr val="00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References</a:t>
            </a:r>
            <a:endParaRPr lang="zh-CN" altLang="en-US" dirty="0"/>
          </a:p>
        </p:txBody>
      </p:sp>
      <p:sp>
        <p:nvSpPr>
          <p:cNvPr id="3" name="内容占位符 2"/>
          <p:cNvSpPr>
            <a:spLocks noGrp="1"/>
          </p:cNvSpPr>
          <p:nvPr>
            <p:ph idx="1"/>
          </p:nvPr>
        </p:nvSpPr>
        <p:spPr/>
        <p:txBody>
          <a:bodyPr/>
          <a:lstStyle/>
          <a:p>
            <a:r>
              <a:rPr lang="en-US" altLang="zh-CN" b="0" dirty="0" smtClean="0"/>
              <a:t> [1] 11-11-1137-10-00ah-specification-framework-for-tgah.docx</a:t>
            </a:r>
          </a:p>
          <a:p>
            <a:r>
              <a:rPr lang="en-US" altLang="zh-CN" b="0" dirty="0" smtClean="0"/>
              <a:t>[2] </a:t>
            </a:r>
            <a:r>
              <a:rPr lang="en-US" altLang="zh-CN" b="0" dirty="0" smtClean="0"/>
              <a:t>11-12-0834-00-00ah-speed-frame-exchange</a:t>
            </a:r>
            <a:endParaRPr lang="en-US" altLang="zh-CN" b="0" dirty="0" smtClean="0"/>
          </a:p>
        </p:txBody>
      </p:sp>
      <p:sp>
        <p:nvSpPr>
          <p:cNvPr id="4" name="灯片编号占位符 3"/>
          <p:cNvSpPr>
            <a:spLocks noGrp="1"/>
          </p:cNvSpPr>
          <p:nvPr>
            <p:ph type="sldNum" sz="quarter" idx="11"/>
          </p:nvPr>
        </p:nvSpPr>
        <p:spPr/>
        <p:txBody>
          <a:bodyPr/>
          <a:lstStyle/>
          <a:p>
            <a:pPr>
              <a:defRPr/>
            </a:pPr>
            <a:r>
              <a:rPr lang="en-US" smtClean="0">
                <a:solidFill>
                  <a:srgbClr val="000000"/>
                </a:solidFill>
              </a:rPr>
              <a:t>Slide </a:t>
            </a:r>
            <a:fld id="{D1CB4CD7-B7D9-4882-B0F3-0B1EF4100707}" type="slidenum">
              <a:rPr lang="en-US" smtClean="0">
                <a:solidFill>
                  <a:srgbClr val="000000"/>
                </a:solidFill>
              </a:rPr>
              <a:pPr>
                <a:defRPr/>
              </a:pPr>
              <a:t>15</a:t>
            </a:fld>
            <a:endParaRPr lang="en-US">
              <a:solidFill>
                <a:srgbClr val="000000"/>
              </a:solidFill>
            </a:endParaRPr>
          </a:p>
        </p:txBody>
      </p:sp>
      <p:sp>
        <p:nvSpPr>
          <p:cNvPr id="5" name="Rectangle 4"/>
          <p:cNvSpPr>
            <a:spLocks noGrp="1" noChangeArrowheads="1"/>
          </p:cNvSpPr>
          <p:nvPr>
            <p:ph type="dt" sz="half" idx="2"/>
          </p:nvPr>
        </p:nvSpPr>
        <p:spPr bwMode="auto">
          <a:xfrm>
            <a:off x="467544" y="332657"/>
            <a:ext cx="1770497" cy="277718"/>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solidFill>
                  <a:schemeClr val="tx1"/>
                </a:solidFill>
              </a:rPr>
              <a:t>November 2012</a:t>
            </a:r>
            <a:endParaRPr lang="en-US" dirty="0">
              <a:solidFill>
                <a:schemeClr val="tx1"/>
              </a:solidFill>
            </a:endParaRPr>
          </a:p>
        </p:txBody>
      </p:sp>
      <p:sp>
        <p:nvSpPr>
          <p:cNvPr id="7" name="Footer Placeholder 4"/>
          <p:cNvSpPr>
            <a:spLocks noGrp="1"/>
          </p:cNvSpPr>
          <p:nvPr>
            <p:ph type="ftr" sz="quarter" idx="10"/>
          </p:nvPr>
        </p:nvSpPr>
        <p:spPr>
          <a:xfrm>
            <a:off x="6745326" y="6475412"/>
            <a:ext cx="1941494" cy="276999"/>
          </a:xfrm>
          <a:noFill/>
        </p:spPr>
        <p:txBody>
          <a:bodyPr/>
          <a:lstStyle/>
          <a:p>
            <a:r>
              <a:rPr lang="en-US" dirty="0" err="1" smtClean="0">
                <a:solidFill>
                  <a:srgbClr val="000000"/>
                </a:solidFill>
              </a:rPr>
              <a:t>Kaiying</a:t>
            </a:r>
            <a:r>
              <a:rPr lang="en-US" dirty="0" smtClean="0">
                <a:solidFill>
                  <a:srgbClr val="000000"/>
                </a:solidFill>
              </a:rPr>
              <a:t> </a:t>
            </a:r>
            <a:r>
              <a:rPr lang="en-US" dirty="0" err="1" smtClean="0">
                <a:solidFill>
                  <a:srgbClr val="000000"/>
                </a:solidFill>
              </a:rPr>
              <a:t>Lv</a:t>
            </a:r>
            <a:r>
              <a:rPr lang="en-US" dirty="0" smtClean="0">
                <a:solidFill>
                  <a:srgbClr val="000000"/>
                </a:solidFill>
              </a:rPr>
              <a:t>, ZTE</a:t>
            </a:r>
            <a:endParaRPr lang="en-US" dirty="0">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1"/>
          </p:nvPr>
        </p:nvSpPr>
        <p:spPr/>
        <p:txBody>
          <a:bodyPr/>
          <a:lstStyle/>
          <a:p>
            <a:pPr>
              <a:defRPr/>
            </a:pPr>
            <a:r>
              <a:rPr lang="en-US" smtClean="0">
                <a:solidFill>
                  <a:srgbClr val="000000"/>
                </a:solidFill>
              </a:rPr>
              <a:t>Slide </a:t>
            </a:r>
            <a:fld id="{D1CB4CD7-B7D9-4882-B0F3-0B1EF4100707}" type="slidenum">
              <a:rPr lang="en-US" smtClean="0">
                <a:solidFill>
                  <a:srgbClr val="000000"/>
                </a:solidFill>
              </a:rPr>
              <a:pPr>
                <a:defRPr/>
              </a:pPr>
              <a:t>2</a:t>
            </a:fld>
            <a:endParaRPr lang="en-US">
              <a:solidFill>
                <a:srgbClr val="000000"/>
              </a:solidFill>
            </a:endParaRPr>
          </a:p>
        </p:txBody>
      </p:sp>
      <p:graphicFrame>
        <p:nvGraphicFramePr>
          <p:cNvPr id="177154" name="Object 2"/>
          <p:cNvGraphicFramePr>
            <a:graphicFrameLocks noChangeAspect="1"/>
          </p:cNvGraphicFramePr>
          <p:nvPr>
            <p:ph idx="1"/>
          </p:nvPr>
        </p:nvGraphicFramePr>
        <p:xfrm>
          <a:off x="1187624" y="1844824"/>
          <a:ext cx="6638126" cy="4267200"/>
        </p:xfrm>
        <a:graphic>
          <a:graphicData uri="http://schemas.openxmlformats.org/presentationml/2006/ole">
            <p:oleObj spid="_x0000_s177154" name="启用了宏的模板" r:id="rId3" imgW="8525826" imgH="6056121" progId="Word.DocumentMacroEnabled.12">
              <p:embed/>
            </p:oleObj>
          </a:graphicData>
        </a:graphic>
      </p:graphicFrame>
      <p:sp>
        <p:nvSpPr>
          <p:cNvPr id="6" name="Rectangle 12"/>
          <p:cNvSpPr>
            <a:spLocks noChangeArrowheads="1"/>
          </p:cNvSpPr>
          <p:nvPr/>
        </p:nvSpPr>
        <p:spPr bwMode="auto">
          <a:xfrm>
            <a:off x="539552" y="1196752"/>
            <a:ext cx="1143000" cy="381000"/>
          </a:xfrm>
          <a:prstGeom prst="rect">
            <a:avLst/>
          </a:prstGeom>
          <a:noFill/>
          <a:ln w="9525">
            <a:noFill/>
            <a:miter lim="800000"/>
            <a:headEnd/>
            <a:tailEnd/>
          </a:ln>
        </p:spPr>
        <p:txBody>
          <a:bodyPr lIns="92075" tIns="46038" rIns="92075" bIns="46038"/>
          <a:lstStyle/>
          <a:p>
            <a:pPr marL="342900" indent="-342900" algn="l">
              <a:spcBef>
                <a:spcPct val="20000"/>
              </a:spcBef>
            </a:pPr>
            <a:r>
              <a:rPr kumimoji="0" lang="en-US" sz="2000" dirty="0">
                <a:solidFill>
                  <a:srgbClr val="000000"/>
                </a:solidFill>
                <a:latin typeface="Garamond" pitchFamily="18" charset="0"/>
                <a:ea typeface="ＭＳ Ｐゴシック" charset="-128"/>
              </a:rPr>
              <a:t>Authors:</a:t>
            </a:r>
            <a:endParaRPr kumimoji="0" lang="en-US" sz="2000" b="0" dirty="0">
              <a:solidFill>
                <a:srgbClr val="000000"/>
              </a:solidFill>
              <a:latin typeface="Garamond" pitchFamily="18" charset="0"/>
              <a:ea typeface="ＭＳ Ｐゴシック" charset="-128"/>
            </a:endParaRPr>
          </a:p>
        </p:txBody>
      </p:sp>
      <p:sp>
        <p:nvSpPr>
          <p:cNvPr id="7" name="Footer Placeholder 4"/>
          <p:cNvSpPr>
            <a:spLocks noGrp="1"/>
          </p:cNvSpPr>
          <p:nvPr>
            <p:ph type="ftr" sz="quarter" idx="10"/>
          </p:nvPr>
        </p:nvSpPr>
        <p:spPr>
          <a:xfrm>
            <a:off x="6745326" y="6475412"/>
            <a:ext cx="1941494" cy="276999"/>
          </a:xfrm>
          <a:noFill/>
        </p:spPr>
        <p:txBody>
          <a:bodyPr/>
          <a:lstStyle/>
          <a:p>
            <a:r>
              <a:rPr lang="en-US" dirty="0" err="1" smtClean="0">
                <a:solidFill>
                  <a:srgbClr val="000000"/>
                </a:solidFill>
              </a:rPr>
              <a:t>Kaiying</a:t>
            </a:r>
            <a:r>
              <a:rPr lang="en-US" dirty="0" smtClean="0">
                <a:solidFill>
                  <a:srgbClr val="000000"/>
                </a:solidFill>
              </a:rPr>
              <a:t> </a:t>
            </a:r>
            <a:r>
              <a:rPr lang="en-US" dirty="0" err="1" smtClean="0">
                <a:solidFill>
                  <a:srgbClr val="000000"/>
                </a:solidFill>
              </a:rPr>
              <a:t>Lv</a:t>
            </a:r>
            <a:r>
              <a:rPr lang="en-US" dirty="0" smtClean="0">
                <a:solidFill>
                  <a:srgbClr val="000000"/>
                </a:solidFill>
              </a:rPr>
              <a:t>, ZTE</a:t>
            </a:r>
            <a:endParaRPr lang="en-US" dirty="0">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1"/>
          </p:nvPr>
        </p:nvSpPr>
        <p:spPr/>
        <p:txBody>
          <a:bodyPr/>
          <a:lstStyle/>
          <a:p>
            <a:pPr>
              <a:defRPr/>
            </a:pPr>
            <a:r>
              <a:rPr lang="en-US" smtClean="0">
                <a:solidFill>
                  <a:srgbClr val="000000"/>
                </a:solidFill>
              </a:rPr>
              <a:t>Slide </a:t>
            </a:r>
            <a:fld id="{D1CB4CD7-B7D9-4882-B0F3-0B1EF4100707}" type="slidenum">
              <a:rPr lang="en-US" smtClean="0">
                <a:solidFill>
                  <a:srgbClr val="000000"/>
                </a:solidFill>
              </a:rPr>
              <a:pPr>
                <a:defRPr/>
              </a:pPr>
              <a:t>3</a:t>
            </a:fld>
            <a:endParaRPr lang="en-US">
              <a:solidFill>
                <a:srgbClr val="000000"/>
              </a:solidFill>
            </a:endParaRPr>
          </a:p>
        </p:txBody>
      </p:sp>
      <p:graphicFrame>
        <p:nvGraphicFramePr>
          <p:cNvPr id="178178" name="Object 2"/>
          <p:cNvGraphicFramePr>
            <a:graphicFrameLocks noChangeAspect="1"/>
          </p:cNvGraphicFramePr>
          <p:nvPr>
            <p:ph idx="1"/>
          </p:nvPr>
        </p:nvGraphicFramePr>
        <p:xfrm>
          <a:off x="1331640" y="1844824"/>
          <a:ext cx="6768752" cy="4267200"/>
        </p:xfrm>
        <a:graphic>
          <a:graphicData uri="http://schemas.openxmlformats.org/presentationml/2006/ole">
            <p:oleObj spid="_x0000_s178178" name="Document" r:id="rId3" imgW="8550007" imgH="7332540" progId="">
              <p:embed/>
            </p:oleObj>
          </a:graphicData>
        </a:graphic>
      </p:graphicFrame>
      <p:sp>
        <p:nvSpPr>
          <p:cNvPr id="6" name="Rectangle 12"/>
          <p:cNvSpPr>
            <a:spLocks noChangeArrowheads="1"/>
          </p:cNvSpPr>
          <p:nvPr/>
        </p:nvSpPr>
        <p:spPr bwMode="auto">
          <a:xfrm>
            <a:off x="539552" y="1268760"/>
            <a:ext cx="1143000" cy="381000"/>
          </a:xfrm>
          <a:prstGeom prst="rect">
            <a:avLst/>
          </a:prstGeom>
          <a:noFill/>
          <a:ln w="9525">
            <a:noFill/>
            <a:miter lim="800000"/>
            <a:headEnd/>
            <a:tailEnd/>
          </a:ln>
        </p:spPr>
        <p:txBody>
          <a:bodyPr lIns="92075" tIns="46038" rIns="92075" bIns="46038"/>
          <a:lstStyle/>
          <a:p>
            <a:pPr marL="342900" indent="-342900" algn="l">
              <a:spcBef>
                <a:spcPct val="20000"/>
              </a:spcBef>
            </a:pPr>
            <a:r>
              <a:rPr kumimoji="0" lang="en-US" sz="2000" dirty="0">
                <a:solidFill>
                  <a:srgbClr val="000000"/>
                </a:solidFill>
                <a:latin typeface="Garamond" pitchFamily="18" charset="0"/>
                <a:ea typeface="ＭＳ Ｐゴシック" charset="-128"/>
              </a:rPr>
              <a:t>Authors:</a:t>
            </a:r>
            <a:endParaRPr kumimoji="0" lang="en-US" sz="2000" b="0" dirty="0">
              <a:solidFill>
                <a:srgbClr val="000000"/>
              </a:solidFill>
              <a:latin typeface="Garamond" pitchFamily="18" charset="0"/>
              <a:ea typeface="ＭＳ Ｐゴシック" charset="-128"/>
            </a:endParaRPr>
          </a:p>
        </p:txBody>
      </p:sp>
      <p:sp>
        <p:nvSpPr>
          <p:cNvPr id="7" name="Footer Placeholder 4"/>
          <p:cNvSpPr>
            <a:spLocks noGrp="1"/>
          </p:cNvSpPr>
          <p:nvPr>
            <p:ph type="ftr" sz="quarter" idx="10"/>
          </p:nvPr>
        </p:nvSpPr>
        <p:spPr>
          <a:xfrm>
            <a:off x="6745326" y="6475412"/>
            <a:ext cx="1941494" cy="276999"/>
          </a:xfrm>
          <a:noFill/>
        </p:spPr>
        <p:txBody>
          <a:bodyPr/>
          <a:lstStyle/>
          <a:p>
            <a:r>
              <a:rPr lang="en-US" dirty="0" err="1" smtClean="0">
                <a:solidFill>
                  <a:srgbClr val="000000"/>
                </a:solidFill>
              </a:rPr>
              <a:t>Kaiying</a:t>
            </a:r>
            <a:r>
              <a:rPr lang="en-US" dirty="0" smtClean="0">
                <a:solidFill>
                  <a:srgbClr val="000000"/>
                </a:solidFill>
              </a:rPr>
              <a:t> </a:t>
            </a:r>
            <a:r>
              <a:rPr lang="en-US" dirty="0" err="1" smtClean="0">
                <a:solidFill>
                  <a:srgbClr val="000000"/>
                </a:solidFill>
              </a:rPr>
              <a:t>Lv</a:t>
            </a:r>
            <a:r>
              <a:rPr lang="en-US" dirty="0" smtClean="0">
                <a:solidFill>
                  <a:srgbClr val="000000"/>
                </a:solidFill>
              </a:rPr>
              <a:t>, ZTE</a:t>
            </a:r>
            <a:endParaRPr lang="en-US" dirty="0">
              <a:solidFill>
                <a:srgbClr val="0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ea typeface="宋体" charset="-122"/>
              </a:rPr>
              <a:t>Abstract</a:t>
            </a:r>
            <a:endParaRPr lang="zh-CN" altLang="en-US" dirty="0"/>
          </a:p>
        </p:txBody>
      </p:sp>
      <p:sp>
        <p:nvSpPr>
          <p:cNvPr id="3" name="内容占位符 2"/>
          <p:cNvSpPr>
            <a:spLocks noGrp="1"/>
          </p:cNvSpPr>
          <p:nvPr>
            <p:ph idx="1"/>
          </p:nvPr>
        </p:nvSpPr>
        <p:spPr/>
        <p:txBody>
          <a:bodyPr/>
          <a:lstStyle/>
          <a:p>
            <a:r>
              <a:rPr lang="en-US" altLang="zh-CN" b="0" dirty="0" smtClean="0">
                <a:ea typeface="宋体" charset="-122"/>
              </a:rPr>
              <a:t>In this contribution , we </a:t>
            </a:r>
            <a:r>
              <a:rPr lang="en-US" altLang="zh-TW" b="0" dirty="0" smtClean="0">
                <a:ea typeface="新細明體" charset="-120"/>
              </a:rPr>
              <a:t>propose a collision avoidance mechanism when </a:t>
            </a:r>
            <a:r>
              <a:rPr lang="en-US" altLang="zh-CN" b="0" dirty="0" smtClean="0"/>
              <a:t>AP responses immediately to an unsolicited PS-Poll with buffered data frame to the STA.</a:t>
            </a:r>
            <a:endParaRPr lang="zh-CN" altLang="en-US" b="0" dirty="0"/>
          </a:p>
        </p:txBody>
      </p:sp>
      <p:sp>
        <p:nvSpPr>
          <p:cNvPr id="4" name="灯片编号占位符 3"/>
          <p:cNvSpPr>
            <a:spLocks noGrp="1"/>
          </p:cNvSpPr>
          <p:nvPr>
            <p:ph type="sldNum" sz="quarter" idx="11"/>
          </p:nvPr>
        </p:nvSpPr>
        <p:spPr/>
        <p:txBody>
          <a:bodyPr/>
          <a:lstStyle/>
          <a:p>
            <a:pPr>
              <a:defRPr/>
            </a:pPr>
            <a:r>
              <a:rPr lang="en-US" smtClean="0">
                <a:solidFill>
                  <a:srgbClr val="000000"/>
                </a:solidFill>
              </a:rPr>
              <a:t>Slide </a:t>
            </a:r>
            <a:fld id="{D1CB4CD7-B7D9-4882-B0F3-0B1EF4100707}" type="slidenum">
              <a:rPr lang="en-US" smtClean="0">
                <a:solidFill>
                  <a:srgbClr val="000000"/>
                </a:solidFill>
              </a:rPr>
              <a:pPr>
                <a:defRPr/>
              </a:pPr>
              <a:t>4</a:t>
            </a:fld>
            <a:endParaRPr lang="en-US">
              <a:solidFill>
                <a:srgbClr val="000000"/>
              </a:solidFill>
            </a:endParaRPr>
          </a:p>
        </p:txBody>
      </p:sp>
      <p:sp>
        <p:nvSpPr>
          <p:cNvPr id="5" name="Rectangle 4"/>
          <p:cNvSpPr>
            <a:spLocks noGrp="1" noChangeArrowheads="1"/>
          </p:cNvSpPr>
          <p:nvPr>
            <p:ph type="dt" sz="half" idx="2"/>
          </p:nvPr>
        </p:nvSpPr>
        <p:spPr bwMode="auto">
          <a:xfrm>
            <a:off x="467544" y="332657"/>
            <a:ext cx="1770497" cy="277718"/>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solidFill>
                  <a:schemeClr val="tx1"/>
                </a:solidFill>
              </a:rPr>
              <a:t>November 2012</a:t>
            </a:r>
            <a:endParaRPr lang="en-US" dirty="0">
              <a:solidFill>
                <a:schemeClr val="tx1"/>
              </a:solidFill>
            </a:endParaRPr>
          </a:p>
        </p:txBody>
      </p:sp>
      <p:sp>
        <p:nvSpPr>
          <p:cNvPr id="7" name="Footer Placeholder 4"/>
          <p:cNvSpPr>
            <a:spLocks noGrp="1"/>
          </p:cNvSpPr>
          <p:nvPr>
            <p:ph type="ftr" sz="quarter" idx="10"/>
          </p:nvPr>
        </p:nvSpPr>
        <p:spPr>
          <a:xfrm>
            <a:off x="6745326" y="6475412"/>
            <a:ext cx="1941494" cy="276999"/>
          </a:xfrm>
          <a:noFill/>
        </p:spPr>
        <p:txBody>
          <a:bodyPr/>
          <a:lstStyle/>
          <a:p>
            <a:r>
              <a:rPr lang="en-US" dirty="0" err="1" smtClean="0">
                <a:solidFill>
                  <a:srgbClr val="000000"/>
                </a:solidFill>
              </a:rPr>
              <a:t>Kaiying</a:t>
            </a:r>
            <a:r>
              <a:rPr lang="en-US" dirty="0" smtClean="0">
                <a:solidFill>
                  <a:srgbClr val="000000"/>
                </a:solidFill>
              </a:rPr>
              <a:t> </a:t>
            </a:r>
            <a:r>
              <a:rPr lang="en-US" dirty="0" err="1" smtClean="0">
                <a:solidFill>
                  <a:srgbClr val="000000"/>
                </a:solidFill>
              </a:rPr>
              <a:t>Lv</a:t>
            </a:r>
            <a:r>
              <a:rPr lang="en-US" dirty="0" smtClean="0">
                <a:solidFill>
                  <a:srgbClr val="000000"/>
                </a:solidFill>
              </a:rPr>
              <a:t>, ZTE</a:t>
            </a:r>
            <a:endParaRPr lang="en-US" dirty="0">
              <a:solidFill>
                <a:srgbClr val="0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ea typeface="宋体" charset="-122"/>
              </a:rPr>
              <a:t>Motivation</a:t>
            </a:r>
            <a:endParaRPr lang="zh-CN" altLang="en-US" dirty="0"/>
          </a:p>
        </p:txBody>
      </p:sp>
      <p:sp>
        <p:nvSpPr>
          <p:cNvPr id="3" name="内容占位符 2"/>
          <p:cNvSpPr>
            <a:spLocks noGrp="1"/>
          </p:cNvSpPr>
          <p:nvPr>
            <p:ph idx="1"/>
          </p:nvPr>
        </p:nvSpPr>
        <p:spPr/>
        <p:txBody>
          <a:bodyPr/>
          <a:lstStyle/>
          <a:p>
            <a:r>
              <a:rPr lang="en-US" altLang="zh-CN" b="0" dirty="0" smtClean="0"/>
              <a:t>In 802.11ah,battery-operated devices benefit from the low power operation.</a:t>
            </a:r>
          </a:p>
          <a:p>
            <a:r>
              <a:rPr lang="en-US" altLang="zh-CN" b="0" dirty="0" smtClean="0"/>
              <a:t>In [1],A STA may send a PS-Poll at any time. AP shall responds immediately to a PS-Poll with ACK or buffered data frame to the STA.</a:t>
            </a:r>
            <a:endParaRPr lang="zh-CN" altLang="en-US" b="0" dirty="0"/>
          </a:p>
        </p:txBody>
      </p:sp>
      <p:sp>
        <p:nvSpPr>
          <p:cNvPr id="4" name="灯片编号占位符 3"/>
          <p:cNvSpPr>
            <a:spLocks noGrp="1"/>
          </p:cNvSpPr>
          <p:nvPr>
            <p:ph type="sldNum" sz="quarter" idx="11"/>
          </p:nvPr>
        </p:nvSpPr>
        <p:spPr/>
        <p:txBody>
          <a:bodyPr/>
          <a:lstStyle/>
          <a:p>
            <a:pPr>
              <a:defRPr/>
            </a:pPr>
            <a:r>
              <a:rPr lang="en-US" smtClean="0">
                <a:solidFill>
                  <a:srgbClr val="000000"/>
                </a:solidFill>
              </a:rPr>
              <a:t>Slide </a:t>
            </a:r>
            <a:fld id="{D1CB4CD7-B7D9-4882-B0F3-0B1EF4100707}" type="slidenum">
              <a:rPr lang="en-US" smtClean="0">
                <a:solidFill>
                  <a:srgbClr val="000000"/>
                </a:solidFill>
              </a:rPr>
              <a:pPr>
                <a:defRPr/>
              </a:pPr>
              <a:t>5</a:t>
            </a:fld>
            <a:endParaRPr lang="en-US">
              <a:solidFill>
                <a:srgbClr val="000000"/>
              </a:solidFill>
            </a:endParaRPr>
          </a:p>
        </p:txBody>
      </p:sp>
      <p:sp>
        <p:nvSpPr>
          <p:cNvPr id="5" name="Rectangle 4"/>
          <p:cNvSpPr>
            <a:spLocks noGrp="1" noChangeArrowheads="1"/>
          </p:cNvSpPr>
          <p:nvPr>
            <p:ph type="dt" sz="half" idx="2"/>
          </p:nvPr>
        </p:nvSpPr>
        <p:spPr bwMode="auto">
          <a:xfrm>
            <a:off x="467544" y="332657"/>
            <a:ext cx="1770497" cy="277718"/>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solidFill>
                  <a:schemeClr val="tx1"/>
                </a:solidFill>
              </a:rPr>
              <a:t>November 2012</a:t>
            </a:r>
            <a:endParaRPr lang="en-US" dirty="0">
              <a:solidFill>
                <a:schemeClr val="tx1"/>
              </a:solidFill>
            </a:endParaRPr>
          </a:p>
        </p:txBody>
      </p:sp>
      <p:sp>
        <p:nvSpPr>
          <p:cNvPr id="6" name="Footer Placeholder 4"/>
          <p:cNvSpPr>
            <a:spLocks noGrp="1"/>
          </p:cNvSpPr>
          <p:nvPr>
            <p:ph type="ftr" sz="quarter" idx="10"/>
          </p:nvPr>
        </p:nvSpPr>
        <p:spPr>
          <a:xfrm>
            <a:off x="6745326" y="6475412"/>
            <a:ext cx="1941494" cy="276999"/>
          </a:xfrm>
          <a:noFill/>
        </p:spPr>
        <p:txBody>
          <a:bodyPr/>
          <a:lstStyle/>
          <a:p>
            <a:r>
              <a:rPr lang="en-US" dirty="0" err="1" smtClean="0">
                <a:solidFill>
                  <a:srgbClr val="000000"/>
                </a:solidFill>
              </a:rPr>
              <a:t>Kaiying</a:t>
            </a:r>
            <a:r>
              <a:rPr lang="en-US" dirty="0" smtClean="0">
                <a:solidFill>
                  <a:srgbClr val="000000"/>
                </a:solidFill>
              </a:rPr>
              <a:t> </a:t>
            </a:r>
            <a:r>
              <a:rPr lang="en-US" dirty="0" err="1" smtClean="0">
                <a:solidFill>
                  <a:srgbClr val="000000"/>
                </a:solidFill>
              </a:rPr>
              <a:t>Lv</a:t>
            </a:r>
            <a:r>
              <a:rPr lang="en-US" dirty="0" smtClean="0">
                <a:solidFill>
                  <a:srgbClr val="000000"/>
                </a:solidFill>
              </a:rPr>
              <a:t>, ZTE</a:t>
            </a:r>
            <a:endParaRPr lang="en-US" dirty="0">
              <a:solidFill>
                <a:srgbClr val="0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ea typeface="宋体" charset="-122"/>
              </a:rPr>
              <a:t>Background </a:t>
            </a:r>
            <a:endParaRPr lang="zh-CN" altLang="en-US" dirty="0"/>
          </a:p>
        </p:txBody>
      </p:sp>
      <p:sp>
        <p:nvSpPr>
          <p:cNvPr id="3" name="内容占位符 2"/>
          <p:cNvSpPr>
            <a:spLocks noGrp="1"/>
          </p:cNvSpPr>
          <p:nvPr>
            <p:ph idx="1"/>
          </p:nvPr>
        </p:nvSpPr>
        <p:spPr>
          <a:xfrm>
            <a:off x="381000" y="1772816"/>
            <a:ext cx="8305800" cy="4752528"/>
          </a:xfrm>
        </p:spPr>
        <p:txBody>
          <a:bodyPr/>
          <a:lstStyle/>
          <a:p>
            <a:pPr>
              <a:buNone/>
            </a:pPr>
            <a:r>
              <a:rPr lang="en-US" altLang="zh-CN" dirty="0" smtClean="0"/>
              <a:t>According to current STD:</a:t>
            </a:r>
          </a:p>
          <a:p>
            <a:r>
              <a:rPr lang="en-US" altLang="zh-CN" sz="2000" b="0" dirty="0" smtClean="0"/>
              <a:t>upon receipt of a PS-Poll frame, a STA shall update its NAV settings using a duration value equal to the time, in microseconds, required to transmit one ACK frame plus one SIFS interval.</a:t>
            </a:r>
          </a:p>
          <a:p>
            <a:r>
              <a:rPr lang="en-US" altLang="zh-CN" sz="2000" b="0" dirty="0" smtClean="0"/>
              <a:t>PS-Poll frames shall be sent using the access category AC_BE (to reduce the likelihood of collision following a Beacon frame) and are exempted from any and all restrictions on transmissions arising from admission control procedures.</a:t>
            </a:r>
          </a:p>
          <a:p>
            <a:endParaRPr lang="en-US" altLang="zh-CN" b="0" dirty="0" smtClean="0"/>
          </a:p>
          <a:p>
            <a:endParaRPr lang="en-US" altLang="zh-CN" b="0" dirty="0" smtClean="0"/>
          </a:p>
          <a:p>
            <a:endParaRPr lang="en-US" altLang="zh-CN" b="0" dirty="0" smtClean="0"/>
          </a:p>
        </p:txBody>
      </p:sp>
      <p:sp>
        <p:nvSpPr>
          <p:cNvPr id="4" name="灯片编号占位符 3"/>
          <p:cNvSpPr>
            <a:spLocks noGrp="1"/>
          </p:cNvSpPr>
          <p:nvPr>
            <p:ph type="sldNum" sz="quarter" idx="11"/>
          </p:nvPr>
        </p:nvSpPr>
        <p:spPr/>
        <p:txBody>
          <a:bodyPr/>
          <a:lstStyle/>
          <a:p>
            <a:pPr>
              <a:defRPr/>
            </a:pPr>
            <a:r>
              <a:rPr lang="en-US" smtClean="0">
                <a:solidFill>
                  <a:srgbClr val="000000"/>
                </a:solidFill>
              </a:rPr>
              <a:t>Slide </a:t>
            </a:r>
            <a:fld id="{D1CB4CD7-B7D9-4882-B0F3-0B1EF4100707}" type="slidenum">
              <a:rPr lang="en-US" smtClean="0">
                <a:solidFill>
                  <a:srgbClr val="000000"/>
                </a:solidFill>
              </a:rPr>
              <a:pPr>
                <a:defRPr/>
              </a:pPr>
              <a:t>6</a:t>
            </a:fld>
            <a:endParaRPr lang="en-US">
              <a:solidFill>
                <a:srgbClr val="000000"/>
              </a:solidFill>
            </a:endParaRPr>
          </a:p>
        </p:txBody>
      </p:sp>
      <p:sp>
        <p:nvSpPr>
          <p:cNvPr id="5" name="Rectangle 4"/>
          <p:cNvSpPr>
            <a:spLocks noGrp="1" noChangeArrowheads="1"/>
          </p:cNvSpPr>
          <p:nvPr>
            <p:ph type="dt" sz="half" idx="2"/>
          </p:nvPr>
        </p:nvSpPr>
        <p:spPr bwMode="auto">
          <a:xfrm>
            <a:off x="467544" y="332657"/>
            <a:ext cx="1770497" cy="277718"/>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solidFill>
                  <a:schemeClr val="tx1"/>
                </a:solidFill>
              </a:rPr>
              <a:t>November 2012</a:t>
            </a:r>
            <a:endParaRPr lang="en-US" dirty="0">
              <a:solidFill>
                <a:schemeClr val="tx1"/>
              </a:solidFill>
            </a:endParaRPr>
          </a:p>
        </p:txBody>
      </p:sp>
      <p:sp>
        <p:nvSpPr>
          <p:cNvPr id="7" name="Footer Placeholder 4"/>
          <p:cNvSpPr>
            <a:spLocks noGrp="1"/>
          </p:cNvSpPr>
          <p:nvPr>
            <p:ph type="ftr" sz="quarter" idx="10"/>
          </p:nvPr>
        </p:nvSpPr>
        <p:spPr>
          <a:xfrm>
            <a:off x="6745326" y="6475412"/>
            <a:ext cx="1941494" cy="276999"/>
          </a:xfrm>
          <a:noFill/>
        </p:spPr>
        <p:txBody>
          <a:bodyPr/>
          <a:lstStyle/>
          <a:p>
            <a:r>
              <a:rPr lang="en-US" dirty="0" err="1" smtClean="0">
                <a:solidFill>
                  <a:srgbClr val="000000"/>
                </a:solidFill>
              </a:rPr>
              <a:t>Kaiying</a:t>
            </a:r>
            <a:r>
              <a:rPr lang="en-US" dirty="0" smtClean="0">
                <a:solidFill>
                  <a:srgbClr val="000000"/>
                </a:solidFill>
              </a:rPr>
              <a:t> </a:t>
            </a:r>
            <a:r>
              <a:rPr lang="en-US" dirty="0" err="1" smtClean="0">
                <a:solidFill>
                  <a:srgbClr val="000000"/>
                </a:solidFill>
              </a:rPr>
              <a:t>Lv</a:t>
            </a:r>
            <a:r>
              <a:rPr lang="en-US" dirty="0" smtClean="0">
                <a:solidFill>
                  <a:srgbClr val="000000"/>
                </a:solidFill>
              </a:rPr>
              <a:t>, ZTE</a:t>
            </a:r>
            <a:endParaRPr lang="en-US" dirty="0">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Issue Analysis (1)</a:t>
            </a:r>
            <a:endParaRPr lang="zh-CN" altLang="en-US" dirty="0"/>
          </a:p>
        </p:txBody>
      </p:sp>
      <p:sp>
        <p:nvSpPr>
          <p:cNvPr id="3" name="内容占位符 2"/>
          <p:cNvSpPr>
            <a:spLocks noGrp="1"/>
          </p:cNvSpPr>
          <p:nvPr>
            <p:ph idx="1"/>
          </p:nvPr>
        </p:nvSpPr>
        <p:spPr>
          <a:xfrm>
            <a:off x="381000" y="1828800"/>
            <a:ext cx="8305800" cy="4624536"/>
          </a:xfrm>
        </p:spPr>
        <p:txBody>
          <a:bodyPr>
            <a:normAutofit fontScale="77500" lnSpcReduction="20000"/>
          </a:bodyPr>
          <a:lstStyle/>
          <a:p>
            <a:r>
              <a:rPr lang="en-US" altLang="zh-CN" dirty="0" smtClean="0"/>
              <a:t>AC_BE is not optimized for a low power mode STA sending unsolicited PS-Poll</a:t>
            </a:r>
          </a:p>
          <a:p>
            <a:pPr lvl="1"/>
            <a:endParaRPr lang="en-US" altLang="zh-CN" sz="2300" b="0" dirty="0" smtClean="0"/>
          </a:p>
          <a:p>
            <a:pPr lvl="1"/>
            <a:r>
              <a:rPr lang="en-US" altLang="zh-CN" sz="2300" b="0" dirty="0" smtClean="0"/>
              <a:t>The non-TIM STA may wake up and send a PS-Poll at any time. However, if the PS-Poll is sent using the access category AC_BE , it has lower priority to access the medium, which may lead to higher probability of longer backoff delay. </a:t>
            </a:r>
          </a:p>
          <a:p>
            <a:pPr lvl="1"/>
            <a:r>
              <a:rPr lang="en-US" altLang="zh-CN" sz="2300" b="0" dirty="0" smtClean="0"/>
              <a:t>The STAs are not likely to send unsolicited PS-Polls at the same time, which means less likelihood of collision of PS-Poll transmission. It is not necessary to use the lowest access priority to reduce collisions in this case. </a:t>
            </a:r>
          </a:p>
          <a:p>
            <a:pPr lvl="1"/>
            <a:endParaRPr lang="en-US" altLang="zh-CN" b="0" dirty="0" smtClean="0"/>
          </a:p>
          <a:p>
            <a:r>
              <a:rPr lang="en-US" altLang="zh-CN" dirty="0" smtClean="0"/>
              <a:t>AC_BE is not optimized for TIM STA or pre-scheduled STA s</a:t>
            </a:r>
            <a:r>
              <a:rPr lang="en-US" altLang="ko-KR" dirty="0" smtClean="0"/>
              <a:t>ince AP can </a:t>
            </a:r>
            <a:r>
              <a:rPr lang="en-GB" altLang="ko-KR" dirty="0" smtClean="0"/>
              <a:t>spread out uplink transmissions over a period of time to mitigate the hidden node problem[1]</a:t>
            </a:r>
            <a:endParaRPr lang="en-US" altLang="ko-KR" dirty="0" smtClean="0"/>
          </a:p>
          <a:p>
            <a:pPr lvl="1"/>
            <a:endParaRPr lang="en-US" altLang="ko-KR" sz="2300" dirty="0" smtClean="0"/>
          </a:p>
          <a:p>
            <a:pPr lvl="1"/>
            <a:r>
              <a:rPr lang="en-US" altLang="ko-KR" sz="2300" dirty="0" smtClean="0"/>
              <a:t>AP may assign to each STA/group-of-STA a channel access slot at which the STA is allowed to contend through a Beacon frame</a:t>
            </a:r>
            <a:endParaRPr lang="ko-KR" altLang="ko-KR" sz="2300" dirty="0" smtClean="0"/>
          </a:p>
          <a:p>
            <a:pPr lvl="1"/>
            <a:r>
              <a:rPr lang="en-US" altLang="ko-KR" sz="2300" dirty="0" smtClean="0"/>
              <a:t>When requested by a STA, AP may assign to the STA a channel access slot at which the STA is allowed to contend, at association or later through a management frame exchange</a:t>
            </a:r>
            <a:endParaRPr lang="zh-CN" altLang="en-US" dirty="0"/>
          </a:p>
        </p:txBody>
      </p:sp>
      <p:sp>
        <p:nvSpPr>
          <p:cNvPr id="4" name="灯片编号占位符 3"/>
          <p:cNvSpPr>
            <a:spLocks noGrp="1"/>
          </p:cNvSpPr>
          <p:nvPr>
            <p:ph type="sldNum" sz="quarter" idx="11"/>
          </p:nvPr>
        </p:nvSpPr>
        <p:spPr/>
        <p:txBody>
          <a:bodyPr/>
          <a:lstStyle/>
          <a:p>
            <a:pPr>
              <a:defRPr/>
            </a:pPr>
            <a:r>
              <a:rPr lang="en-US" smtClean="0">
                <a:solidFill>
                  <a:srgbClr val="000000"/>
                </a:solidFill>
              </a:rPr>
              <a:t>Slide </a:t>
            </a:r>
            <a:fld id="{D1CB4CD7-B7D9-4882-B0F3-0B1EF4100707}" type="slidenum">
              <a:rPr lang="en-US" smtClean="0">
                <a:solidFill>
                  <a:srgbClr val="000000"/>
                </a:solidFill>
              </a:rPr>
              <a:pPr>
                <a:defRPr/>
              </a:pPr>
              <a:t>7</a:t>
            </a:fld>
            <a:endParaRPr lang="en-US">
              <a:solidFill>
                <a:srgbClr val="000000"/>
              </a:solidFill>
            </a:endParaRPr>
          </a:p>
        </p:txBody>
      </p:sp>
      <p:sp>
        <p:nvSpPr>
          <p:cNvPr id="5" name="Rectangle 4"/>
          <p:cNvSpPr>
            <a:spLocks noGrp="1" noChangeArrowheads="1"/>
          </p:cNvSpPr>
          <p:nvPr>
            <p:ph type="dt" sz="half" idx="2"/>
          </p:nvPr>
        </p:nvSpPr>
        <p:spPr bwMode="auto">
          <a:xfrm>
            <a:off x="467544" y="332657"/>
            <a:ext cx="1770497" cy="277718"/>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solidFill>
                  <a:schemeClr val="tx1"/>
                </a:solidFill>
              </a:rPr>
              <a:t>November 2012</a:t>
            </a:r>
            <a:endParaRPr lang="en-US" dirty="0">
              <a:solidFill>
                <a:schemeClr val="tx1"/>
              </a:solidFill>
            </a:endParaRPr>
          </a:p>
        </p:txBody>
      </p:sp>
      <p:sp>
        <p:nvSpPr>
          <p:cNvPr id="7" name="Footer Placeholder 4"/>
          <p:cNvSpPr>
            <a:spLocks noGrp="1"/>
          </p:cNvSpPr>
          <p:nvPr>
            <p:ph type="ftr" sz="quarter" idx="10"/>
          </p:nvPr>
        </p:nvSpPr>
        <p:spPr>
          <a:xfrm>
            <a:off x="6745326" y="6475412"/>
            <a:ext cx="1941494" cy="276999"/>
          </a:xfrm>
          <a:noFill/>
        </p:spPr>
        <p:txBody>
          <a:bodyPr/>
          <a:lstStyle/>
          <a:p>
            <a:r>
              <a:rPr lang="en-US" dirty="0" err="1" smtClean="0">
                <a:solidFill>
                  <a:srgbClr val="000000"/>
                </a:solidFill>
              </a:rPr>
              <a:t>Kaiying</a:t>
            </a:r>
            <a:r>
              <a:rPr lang="en-US" dirty="0" smtClean="0">
                <a:solidFill>
                  <a:srgbClr val="000000"/>
                </a:solidFill>
              </a:rPr>
              <a:t> </a:t>
            </a:r>
            <a:r>
              <a:rPr lang="en-US" dirty="0" err="1" smtClean="0">
                <a:solidFill>
                  <a:srgbClr val="000000"/>
                </a:solidFill>
              </a:rPr>
              <a:t>Lv</a:t>
            </a:r>
            <a:r>
              <a:rPr lang="en-US" dirty="0" smtClean="0">
                <a:solidFill>
                  <a:srgbClr val="000000"/>
                </a:solidFill>
              </a:rPr>
              <a:t>, ZTE</a:t>
            </a:r>
            <a:endParaRPr lang="en-US" dirty="0">
              <a:solidFill>
                <a:srgbClr val="0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Issue Analysis (2)</a:t>
            </a:r>
            <a:endParaRPr lang="zh-CN" altLang="en-US" dirty="0"/>
          </a:p>
        </p:txBody>
      </p:sp>
      <p:sp>
        <p:nvSpPr>
          <p:cNvPr id="3" name="内容占位符 2"/>
          <p:cNvSpPr>
            <a:spLocks noGrp="1"/>
          </p:cNvSpPr>
          <p:nvPr>
            <p:ph idx="1"/>
          </p:nvPr>
        </p:nvSpPr>
        <p:spPr>
          <a:xfrm>
            <a:off x="381000" y="1484784"/>
            <a:ext cx="8305800" cy="3168352"/>
          </a:xfrm>
        </p:spPr>
        <p:txBody>
          <a:bodyPr>
            <a:normAutofit fontScale="92500" lnSpcReduction="10000"/>
          </a:bodyPr>
          <a:lstStyle/>
          <a:p>
            <a:r>
              <a:rPr lang="en-US" sz="2100" dirty="0" smtClean="0"/>
              <a:t>11ah has accepted </a:t>
            </a:r>
            <a:r>
              <a:rPr lang="en-US" sz="2100" dirty="0" smtClean="0"/>
              <a:t>fast UL/DL frame exchange to minimize power consumption</a:t>
            </a:r>
          </a:p>
          <a:p>
            <a:pPr lvl="1"/>
            <a:r>
              <a:rPr lang="en-US" sz="1800" dirty="0" smtClean="0"/>
              <a:t>Speed frame exchange [2]</a:t>
            </a:r>
          </a:p>
          <a:p>
            <a:r>
              <a:rPr lang="en-US" altLang="zh-CN" sz="2100" dirty="0" smtClean="0"/>
              <a:t>However</a:t>
            </a:r>
            <a:r>
              <a:rPr lang="en-US" altLang="zh-CN" sz="2100" dirty="0" smtClean="0"/>
              <a:t>, there is </a:t>
            </a:r>
            <a:r>
              <a:rPr lang="en-US" altLang="zh-CN" sz="2100" dirty="0" smtClean="0"/>
              <a:t>a</a:t>
            </a:r>
            <a:r>
              <a:rPr lang="en-US" altLang="zh-CN" sz="2100" dirty="0" smtClean="0"/>
              <a:t> </a:t>
            </a:r>
            <a:r>
              <a:rPr lang="en-US" altLang="zh-CN" sz="2100" dirty="0" smtClean="0"/>
              <a:t>case where AP may send</a:t>
            </a:r>
          </a:p>
          <a:p>
            <a:pPr>
              <a:buNone/>
            </a:pPr>
            <a:r>
              <a:rPr lang="en-US" altLang="zh-CN" sz="2100" dirty="0" smtClean="0"/>
              <a:t>     buffered data immediately after unsolicited </a:t>
            </a:r>
          </a:p>
          <a:p>
            <a:pPr>
              <a:buNone/>
            </a:pPr>
            <a:r>
              <a:rPr lang="en-US" altLang="zh-CN" sz="2100" dirty="0" smtClean="0"/>
              <a:t>     PS-POLL </a:t>
            </a:r>
          </a:p>
          <a:p>
            <a:pPr lvl="1"/>
            <a:r>
              <a:rPr lang="en-US" altLang="zh-CN" b="0" dirty="0" smtClean="0"/>
              <a:t>Collision may be happened due to </a:t>
            </a:r>
            <a:r>
              <a:rPr lang="en-US" altLang="zh-CN" dirty="0" smtClean="0"/>
              <a:t> </a:t>
            </a:r>
          </a:p>
          <a:p>
            <a:pPr lvl="1">
              <a:buNone/>
            </a:pPr>
            <a:r>
              <a:rPr lang="en-US" altLang="zh-CN" dirty="0" smtClean="0"/>
              <a:t>      hidden node’s data transmission</a:t>
            </a:r>
            <a:endParaRPr lang="en-US" altLang="zh-CN" b="0" dirty="0" smtClean="0"/>
          </a:p>
          <a:p>
            <a:pPr lvl="1"/>
            <a:r>
              <a:rPr lang="en-US" altLang="zh-CN" b="0" dirty="0" smtClean="0"/>
              <a:t>AP enabled protection </a:t>
            </a:r>
            <a:r>
              <a:rPr lang="en-US" altLang="zh-CN" dirty="0" smtClean="0"/>
              <a:t>may be </a:t>
            </a:r>
            <a:r>
              <a:rPr lang="en-US" altLang="zh-CN" b="0" dirty="0" smtClean="0"/>
              <a:t>needed </a:t>
            </a:r>
          </a:p>
          <a:p>
            <a:pPr lvl="1">
              <a:buNone/>
            </a:pPr>
            <a:r>
              <a:rPr lang="en-US" altLang="zh-CN" dirty="0" smtClean="0"/>
              <a:t>      </a:t>
            </a:r>
            <a:r>
              <a:rPr lang="en-US" altLang="zh-CN" b="0" dirty="0" smtClean="0"/>
              <a:t>avoid to avoid</a:t>
            </a:r>
            <a:r>
              <a:rPr lang="en-US" altLang="zh-CN" dirty="0" smtClean="0"/>
              <a:t> such </a:t>
            </a:r>
            <a:r>
              <a:rPr lang="en-US" altLang="zh-CN" b="0" dirty="0" smtClean="0"/>
              <a:t>collisions</a:t>
            </a:r>
            <a:r>
              <a:rPr lang="en-US" altLang="zh-CN" dirty="0" smtClean="0"/>
              <a:t>.</a:t>
            </a:r>
            <a:endParaRPr lang="en-US" altLang="zh-CN" b="0" dirty="0" smtClean="0"/>
          </a:p>
          <a:p>
            <a:endParaRPr lang="zh-CN" altLang="en-US" sz="2000" b="0" dirty="0" smtClean="0"/>
          </a:p>
          <a:p>
            <a:endParaRPr lang="zh-CN" altLang="en-US" dirty="0"/>
          </a:p>
        </p:txBody>
      </p:sp>
      <p:sp>
        <p:nvSpPr>
          <p:cNvPr id="4" name="灯片编号占位符 3"/>
          <p:cNvSpPr>
            <a:spLocks noGrp="1"/>
          </p:cNvSpPr>
          <p:nvPr>
            <p:ph type="sldNum" sz="quarter" idx="11"/>
          </p:nvPr>
        </p:nvSpPr>
        <p:spPr/>
        <p:txBody>
          <a:bodyPr/>
          <a:lstStyle/>
          <a:p>
            <a:pPr>
              <a:defRPr/>
            </a:pPr>
            <a:r>
              <a:rPr lang="en-US" smtClean="0">
                <a:solidFill>
                  <a:srgbClr val="000000"/>
                </a:solidFill>
              </a:rPr>
              <a:t>Slide </a:t>
            </a:r>
            <a:fld id="{D1CB4CD7-B7D9-4882-B0F3-0B1EF4100707}" type="slidenum">
              <a:rPr lang="en-US" smtClean="0">
                <a:solidFill>
                  <a:srgbClr val="000000"/>
                </a:solidFill>
              </a:rPr>
              <a:pPr>
                <a:defRPr/>
              </a:pPr>
              <a:t>8</a:t>
            </a:fld>
            <a:endParaRPr lang="en-US">
              <a:solidFill>
                <a:srgbClr val="000000"/>
              </a:solidFill>
            </a:endParaRPr>
          </a:p>
        </p:txBody>
      </p:sp>
      <p:pic>
        <p:nvPicPr>
          <p:cNvPr id="5" name="Picture 5"/>
          <p:cNvPicPr>
            <a:picLocks noChangeAspect="1" noChangeArrowheads="1"/>
          </p:cNvPicPr>
          <p:nvPr/>
        </p:nvPicPr>
        <p:blipFill>
          <a:blip r:embed="rId2"/>
          <a:srcRect/>
          <a:stretch>
            <a:fillRect/>
          </a:stretch>
        </p:blipFill>
        <p:spPr bwMode="auto">
          <a:xfrm>
            <a:off x="5436096" y="2276872"/>
            <a:ext cx="3520355" cy="2376264"/>
          </a:xfrm>
          <a:prstGeom prst="rect">
            <a:avLst/>
          </a:prstGeom>
          <a:noFill/>
          <a:ln w="9525">
            <a:noFill/>
            <a:miter lim="800000"/>
            <a:headEnd/>
            <a:tailEnd/>
          </a:ln>
        </p:spPr>
      </p:pic>
      <p:pic>
        <p:nvPicPr>
          <p:cNvPr id="177155" name="Picture 3"/>
          <p:cNvPicPr>
            <a:picLocks noChangeAspect="1" noChangeArrowheads="1"/>
          </p:cNvPicPr>
          <p:nvPr/>
        </p:nvPicPr>
        <p:blipFill>
          <a:blip r:embed="rId3"/>
          <a:srcRect/>
          <a:stretch>
            <a:fillRect/>
          </a:stretch>
        </p:blipFill>
        <p:spPr bwMode="auto">
          <a:xfrm>
            <a:off x="827584" y="4869160"/>
            <a:ext cx="7920880" cy="1080120"/>
          </a:xfrm>
          <a:prstGeom prst="rect">
            <a:avLst/>
          </a:prstGeom>
          <a:noFill/>
          <a:ln w="9525">
            <a:noFill/>
            <a:miter lim="800000"/>
            <a:headEnd/>
            <a:tailEnd/>
          </a:ln>
        </p:spPr>
      </p:pic>
      <p:sp>
        <p:nvSpPr>
          <p:cNvPr id="7" name="Rectangle 4"/>
          <p:cNvSpPr>
            <a:spLocks noGrp="1" noChangeArrowheads="1"/>
          </p:cNvSpPr>
          <p:nvPr>
            <p:ph type="dt" sz="half" idx="2"/>
          </p:nvPr>
        </p:nvSpPr>
        <p:spPr bwMode="auto">
          <a:xfrm>
            <a:off x="467544" y="332657"/>
            <a:ext cx="1770497" cy="277718"/>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solidFill>
                  <a:schemeClr val="tx1"/>
                </a:solidFill>
              </a:rPr>
              <a:t>November 2012</a:t>
            </a:r>
            <a:endParaRPr lang="en-US" dirty="0">
              <a:solidFill>
                <a:schemeClr val="tx1"/>
              </a:solidFill>
            </a:endParaRPr>
          </a:p>
        </p:txBody>
      </p:sp>
      <p:sp>
        <p:nvSpPr>
          <p:cNvPr id="9" name="Footer Placeholder 4"/>
          <p:cNvSpPr>
            <a:spLocks noGrp="1"/>
          </p:cNvSpPr>
          <p:nvPr>
            <p:ph type="ftr" sz="quarter" idx="10"/>
          </p:nvPr>
        </p:nvSpPr>
        <p:spPr>
          <a:xfrm>
            <a:off x="6745326" y="6475412"/>
            <a:ext cx="1941494" cy="276999"/>
          </a:xfrm>
          <a:noFill/>
        </p:spPr>
        <p:txBody>
          <a:bodyPr/>
          <a:lstStyle/>
          <a:p>
            <a:r>
              <a:rPr lang="en-US" dirty="0" err="1" smtClean="0">
                <a:solidFill>
                  <a:srgbClr val="000000"/>
                </a:solidFill>
              </a:rPr>
              <a:t>Kaiying</a:t>
            </a:r>
            <a:r>
              <a:rPr lang="en-US" dirty="0" smtClean="0">
                <a:solidFill>
                  <a:srgbClr val="000000"/>
                </a:solidFill>
              </a:rPr>
              <a:t> </a:t>
            </a:r>
            <a:r>
              <a:rPr lang="en-US" dirty="0" err="1" smtClean="0">
                <a:solidFill>
                  <a:srgbClr val="000000"/>
                </a:solidFill>
              </a:rPr>
              <a:t>Lv</a:t>
            </a:r>
            <a:r>
              <a:rPr lang="en-US" dirty="0" smtClean="0">
                <a:solidFill>
                  <a:srgbClr val="000000"/>
                </a:solidFill>
              </a:rPr>
              <a:t>, ZTE</a:t>
            </a:r>
            <a:endParaRPr lang="en-US" dirty="0">
              <a:solidFill>
                <a:srgbClr val="0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Proposed scheme(1/2)</a:t>
            </a:r>
            <a:endParaRPr lang="zh-CN" altLang="en-US" dirty="0"/>
          </a:p>
        </p:txBody>
      </p:sp>
      <p:sp>
        <p:nvSpPr>
          <p:cNvPr id="3" name="内容占位符 2"/>
          <p:cNvSpPr>
            <a:spLocks noGrp="1"/>
          </p:cNvSpPr>
          <p:nvPr>
            <p:ph idx="1"/>
          </p:nvPr>
        </p:nvSpPr>
        <p:spPr>
          <a:xfrm>
            <a:off x="381000" y="1556792"/>
            <a:ext cx="8305800" cy="4824536"/>
          </a:xfrm>
        </p:spPr>
        <p:txBody>
          <a:bodyPr/>
          <a:lstStyle/>
          <a:p>
            <a:r>
              <a:rPr lang="en-US" altLang="zh-CN" sz="2000" b="0" dirty="0" smtClean="0"/>
              <a:t>A low power mode STA shall use access category of higher priority (e.g. AC_VO ) to send PS-Poll frame.</a:t>
            </a:r>
          </a:p>
          <a:p>
            <a:endParaRPr lang="en-US" altLang="zh-CN" sz="2000" b="0" dirty="0" smtClean="0"/>
          </a:p>
          <a:p>
            <a:pPr marL="342900" lvl="1" indent="-342900">
              <a:buFontTx/>
              <a:buChar char="•"/>
            </a:pPr>
            <a:r>
              <a:rPr lang="en-GB" altLang="ko-KR" dirty="0" smtClean="0"/>
              <a:t>AP may inform or negotiate with the STA of the access category for the PS-Poll frames at Beacon frame, </a:t>
            </a:r>
            <a:r>
              <a:rPr lang="en-US" altLang="ko-KR" dirty="0" smtClean="0"/>
              <a:t>association request/response frame or later through a management frame exchange, </a:t>
            </a:r>
            <a:r>
              <a:rPr lang="en-GB" dirty="0" smtClean="0"/>
              <a:t>overwriting the default value</a:t>
            </a:r>
            <a:r>
              <a:rPr lang="en-US" altLang="ko-KR" dirty="0" smtClean="0"/>
              <a:t>.</a:t>
            </a:r>
          </a:p>
          <a:p>
            <a:pPr marL="342900" lvl="1" indent="-342900">
              <a:buFontTx/>
              <a:buChar char="•"/>
            </a:pPr>
            <a:endParaRPr lang="en-US" altLang="ko-KR" sz="2400" dirty="0" smtClean="0"/>
          </a:p>
          <a:p>
            <a:r>
              <a:rPr lang="en-US" altLang="zh-CN" sz="2000" b="0" dirty="0" smtClean="0"/>
              <a:t>Upon receiving a PS-Poll, </a:t>
            </a:r>
          </a:p>
          <a:p>
            <a:pPr lvl="1"/>
            <a:r>
              <a:rPr lang="en-US" altLang="zh-CN" sz="1800" dirty="0" smtClean="0"/>
              <a:t>If there is buffered traffic ready for transmitting to the STA, AP may send an RTS to reserve the channel. The STA shall respond with CTS to confirm the channel reservation.  Then AP starts to send buffered data until no more data or TXOP limit which comes first. </a:t>
            </a:r>
            <a:r>
              <a:rPr lang="en-US" sz="1800" dirty="0" smtClean="0"/>
              <a:t>The RTS shall be regarded as the immediate acknowledgement to PS-Poll.</a:t>
            </a:r>
            <a:endParaRPr lang="zh-CN" altLang="en-US" dirty="0"/>
          </a:p>
        </p:txBody>
      </p:sp>
      <p:sp>
        <p:nvSpPr>
          <p:cNvPr id="4" name="灯片编号占位符 3"/>
          <p:cNvSpPr>
            <a:spLocks noGrp="1"/>
          </p:cNvSpPr>
          <p:nvPr>
            <p:ph type="sldNum" sz="quarter" idx="11"/>
          </p:nvPr>
        </p:nvSpPr>
        <p:spPr/>
        <p:txBody>
          <a:bodyPr/>
          <a:lstStyle/>
          <a:p>
            <a:pPr>
              <a:defRPr/>
            </a:pPr>
            <a:r>
              <a:rPr lang="en-US" smtClean="0">
                <a:solidFill>
                  <a:srgbClr val="000000"/>
                </a:solidFill>
              </a:rPr>
              <a:t>Slide </a:t>
            </a:r>
            <a:fld id="{D1CB4CD7-B7D9-4882-B0F3-0B1EF4100707}" type="slidenum">
              <a:rPr lang="en-US" smtClean="0">
                <a:solidFill>
                  <a:srgbClr val="000000"/>
                </a:solidFill>
              </a:rPr>
              <a:pPr>
                <a:defRPr/>
              </a:pPr>
              <a:t>9</a:t>
            </a:fld>
            <a:endParaRPr lang="en-US">
              <a:solidFill>
                <a:srgbClr val="000000"/>
              </a:solidFill>
            </a:endParaRPr>
          </a:p>
        </p:txBody>
      </p:sp>
      <p:sp>
        <p:nvSpPr>
          <p:cNvPr id="5" name="Rectangle 4"/>
          <p:cNvSpPr>
            <a:spLocks noGrp="1" noChangeArrowheads="1"/>
          </p:cNvSpPr>
          <p:nvPr>
            <p:ph type="dt" sz="half" idx="2"/>
          </p:nvPr>
        </p:nvSpPr>
        <p:spPr bwMode="auto">
          <a:xfrm>
            <a:off x="467544" y="332657"/>
            <a:ext cx="1770497" cy="277718"/>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solidFill>
                  <a:schemeClr val="tx1"/>
                </a:solidFill>
              </a:rPr>
              <a:t>November 2012</a:t>
            </a:r>
            <a:endParaRPr lang="en-US" dirty="0">
              <a:solidFill>
                <a:schemeClr val="tx1"/>
              </a:solidFill>
            </a:endParaRPr>
          </a:p>
        </p:txBody>
      </p:sp>
      <p:sp>
        <p:nvSpPr>
          <p:cNvPr id="7" name="Footer Placeholder 4"/>
          <p:cNvSpPr>
            <a:spLocks noGrp="1"/>
          </p:cNvSpPr>
          <p:nvPr>
            <p:ph type="ftr" sz="quarter" idx="10"/>
          </p:nvPr>
        </p:nvSpPr>
        <p:spPr>
          <a:xfrm>
            <a:off x="6745326" y="6475412"/>
            <a:ext cx="1941494" cy="276999"/>
          </a:xfrm>
          <a:noFill/>
        </p:spPr>
        <p:txBody>
          <a:bodyPr/>
          <a:lstStyle/>
          <a:p>
            <a:r>
              <a:rPr lang="en-US" dirty="0" err="1" smtClean="0">
                <a:solidFill>
                  <a:srgbClr val="000000"/>
                </a:solidFill>
              </a:rPr>
              <a:t>Kaiying</a:t>
            </a:r>
            <a:r>
              <a:rPr lang="en-US" dirty="0" smtClean="0">
                <a:solidFill>
                  <a:srgbClr val="000000"/>
                </a:solidFill>
              </a:rPr>
              <a:t> </a:t>
            </a:r>
            <a:r>
              <a:rPr lang="en-US" dirty="0" err="1" smtClean="0">
                <a:solidFill>
                  <a:srgbClr val="000000"/>
                </a:solidFill>
              </a:rPr>
              <a:t>Lv</a:t>
            </a:r>
            <a:r>
              <a:rPr lang="en-US" dirty="0" smtClean="0">
                <a:solidFill>
                  <a:srgbClr val="000000"/>
                </a:solidFill>
              </a:rPr>
              <a:t>, ZTE</a:t>
            </a:r>
            <a:endParaRPr lang="en-US" dirty="0">
              <a:solidFill>
                <a:srgbClr val="000000"/>
              </a:solidFill>
            </a:endParaRPr>
          </a:p>
        </p:txBody>
      </p:sp>
    </p:spTree>
  </p:cSld>
  <p:clrMapOvr>
    <a:masterClrMapping/>
  </p:clrMapOvr>
</p:sld>
</file>

<file path=ppt/theme/theme1.xml><?xml version="1.0" encoding="utf-8"?>
<a:theme xmlns:a="http://schemas.openxmlformats.org/drawingml/2006/main" name="Exten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9914</TotalTime>
  <Words>921</Words>
  <Application>Microsoft Office PowerPoint</Application>
  <PresentationFormat>全屏显示(4:3)</PresentationFormat>
  <Paragraphs>129</Paragraphs>
  <Slides>15</Slides>
  <Notes>2</Notes>
  <HiddenSlides>0</HiddenSlides>
  <MMClips>0</MMClips>
  <ScaleCrop>false</ScaleCrop>
  <HeadingPairs>
    <vt:vector size="6" baseType="variant">
      <vt:variant>
        <vt:lpstr>主题</vt:lpstr>
      </vt:variant>
      <vt:variant>
        <vt:i4>1</vt:i4>
      </vt:variant>
      <vt:variant>
        <vt:lpstr>嵌入 OLE 服务器</vt:lpstr>
      </vt:variant>
      <vt:variant>
        <vt:i4>3</vt:i4>
      </vt:variant>
      <vt:variant>
        <vt:lpstr>幻灯片标题</vt:lpstr>
      </vt:variant>
      <vt:variant>
        <vt:i4>15</vt:i4>
      </vt:variant>
    </vt:vector>
  </HeadingPairs>
  <TitlesOfParts>
    <vt:vector size="19" baseType="lpstr">
      <vt:lpstr>Extend Submission Template</vt:lpstr>
      <vt:lpstr>Microsoft Office Word 启用了宏的模板</vt:lpstr>
      <vt:lpstr>启用了宏的模板</vt:lpstr>
      <vt:lpstr>Document</vt:lpstr>
      <vt:lpstr>PS-Poll TXOP Using RTS/CTS Protection</vt:lpstr>
      <vt:lpstr>幻灯片 2</vt:lpstr>
      <vt:lpstr>幻灯片 3</vt:lpstr>
      <vt:lpstr>Abstract</vt:lpstr>
      <vt:lpstr>Motivation</vt:lpstr>
      <vt:lpstr>Background </vt:lpstr>
      <vt:lpstr>Issue Analysis (1)</vt:lpstr>
      <vt:lpstr>Issue Analysis (2)</vt:lpstr>
      <vt:lpstr>Proposed scheme(1/2)</vt:lpstr>
      <vt:lpstr>Proposed scheme(2/2)</vt:lpstr>
      <vt:lpstr>Pre-motion 1</vt:lpstr>
      <vt:lpstr>Pre-motion 2</vt:lpstr>
      <vt:lpstr>Pre-motion 3</vt:lpstr>
      <vt:lpstr>Pre-motion 4</vt:lpstr>
      <vt:lpstr>References</vt:lpstr>
    </vt:vector>
  </TitlesOfParts>
  <Company>中兴通讯股份有限公司</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Low Power Medium Access</dc:title>
  <dc:creator>HFrain</dc:creator>
  <cp:keywords>培训教材</cp:keywords>
  <cp:lastModifiedBy>ZTELKY</cp:lastModifiedBy>
  <cp:revision>117</cp:revision>
  <dcterms:created xsi:type="dcterms:W3CDTF">2012-03-29T01:09:16Z</dcterms:created>
  <dcterms:modified xsi:type="dcterms:W3CDTF">2012-11-13T20:21:50Z</dcterms:modified>
</cp:coreProperties>
</file>