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dotm" ContentType="application/vnd.ms-word.template.macroEnabled.12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m" ContentType="application/vnd.ms-word.document.macroEnabled.12"/>
  <Default Extension="doc" ContentType="application/haansoftdoc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89" r:id="rId2"/>
    <p:sldId id="465" r:id="rId3"/>
    <p:sldId id="466" r:id="rId4"/>
    <p:sldId id="412" r:id="rId5"/>
    <p:sldId id="439" r:id="rId6"/>
    <p:sldId id="448" r:id="rId7"/>
    <p:sldId id="460" r:id="rId8"/>
    <p:sldId id="457" r:id="rId9"/>
    <p:sldId id="454" r:id="rId10"/>
    <p:sldId id="446" r:id="rId11"/>
    <p:sldId id="44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j" initials="j" lastIdx="1" clrIdx="0"/>
  <p:cmAuthor id="1" name="ZTELKY" initials="LKY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0000"/>
    <a:srgbClr val="FFFFCC"/>
    <a:srgbClr val="FFFF00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深色样式 2 - 强调 3/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深色样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2" autoAdjust="0"/>
    <p:restoredTop sz="98297" autoAdjust="0"/>
  </p:normalViewPr>
  <p:slideViewPr>
    <p:cSldViewPr>
      <p:cViewPr>
        <p:scale>
          <a:sx n="70" d="100"/>
          <a:sy n="70" d="100"/>
        </p:scale>
        <p:origin x="-35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997" y="-77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0" y="8985250"/>
            <a:ext cx="415178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2800" cy="3468688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796622" y="6475413"/>
            <a:ext cx="890180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Kaiying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Lv</a:t>
            </a:r>
            <a:r>
              <a:rPr lang="en-US" altLang="zh-CN" dirty="0" smtClean="0"/>
              <a:t>, ZTE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7620000" y="6475412"/>
            <a:ext cx="1066802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Kaiying Lv, ZTE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26332" y="6475413"/>
            <a:ext cx="12604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048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Submission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181603" y="304800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802.11-12/1309r1</a:t>
            </a:r>
            <a:endParaRPr lang="en-US" sz="1800" b="1" dirty="0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0" y="304800"/>
            <a:ext cx="2514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457200" lvl="4" eaLnBrk="0" hangingPunct="0"/>
            <a:r>
              <a:rPr lang="en-US" altLang="zh-CN" sz="1600" b="1" dirty="0" smtClean="0">
                <a:latin typeface="Calibri" pitchFamily="34" charset="0"/>
              </a:rPr>
              <a:t>November</a:t>
            </a:r>
            <a:r>
              <a:rPr lang="en-US" altLang="zh-CN" sz="1400" b="1" baseline="0" dirty="0" smtClean="0">
                <a:latin typeface="Calibri" pitchFamily="34" charset="0"/>
              </a:rPr>
              <a:t> 2012</a:t>
            </a:r>
            <a:endParaRPr lang="en-US" altLang="zh-CN" sz="1400" b="1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_______1.dotm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_____2.doc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63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609600"/>
          </a:xfrm>
          <a:noFill/>
        </p:spPr>
        <p:txBody>
          <a:bodyPr/>
          <a:lstStyle/>
          <a:p>
            <a:r>
              <a:rPr lang="en-US" dirty="0" smtClean="0"/>
              <a:t>Non-TIM Mode Negotiation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2012-11-09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F27632E4-6864-4945-9411-3D2F8770E20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1296988" y="2443163"/>
          <a:ext cx="6659562" cy="4230687"/>
        </p:xfrm>
        <a:graphic>
          <a:graphicData uri="http://schemas.openxmlformats.org/presentationml/2006/ole">
            <p:oleObj spid="_x0000_s1030" name="Template" r:id="rId4" imgW="8944560" imgH="5694480" progId="Word.TemplateMacroEnabled.12">
              <p:embed/>
            </p:oleObj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1" dirty="0" smtClean="0"/>
              <a:t>Do you support the proposed Non-TIM Mode Negotiation as described in slide 8 and 9</a:t>
            </a:r>
            <a:r>
              <a:rPr lang="en-US" altLang="zh-CN" b="0" i="1" dirty="0" smtClean="0"/>
              <a:t>?</a:t>
            </a:r>
            <a:endParaRPr lang="en-US" altLang="zh-CN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b="0" i="1" dirty="0" smtClean="0"/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N</a:t>
            </a:r>
          </a:p>
          <a:p>
            <a:r>
              <a:rPr lang="en-US" dirty="0" smtClean="0"/>
              <a:t>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11-11-1137-10-00ah-specification-framework-for-tgah</a:t>
            </a:r>
          </a:p>
          <a:p>
            <a:r>
              <a:rPr lang="en-US" altLang="zh-CN" dirty="0" smtClean="0"/>
              <a:t>[2] 11-12-0127-01-00ah-lowe-power-medium-access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52400"/>
          </a:xfrm>
        </p:spPr>
        <p:txBody>
          <a:bodyPr/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ph idx="1"/>
          </p:nvPr>
        </p:nvGraphicFramePr>
        <p:xfrm>
          <a:off x="1143001" y="1830388"/>
          <a:ext cx="6400800" cy="4546099"/>
        </p:xfrm>
        <a:graphic>
          <a:graphicData uri="http://schemas.openxmlformats.org/presentationml/2006/ole">
            <p:oleObj spid="_x0000_s19458" name="启用了宏的模板" r:id="rId3" imgW="8525826" imgH="6056121" progId="Word.DocumentMacroEnabled.12">
              <p:embed/>
            </p:oleObj>
          </a:graphicData>
        </a:graphic>
      </p:graphicFrame>
      <p:sp>
        <p:nvSpPr>
          <p:cNvPr id="7" name="矩形 6"/>
          <p:cNvSpPr/>
          <p:nvPr/>
        </p:nvSpPr>
        <p:spPr>
          <a:xfrm>
            <a:off x="838200" y="1295400"/>
            <a:ext cx="129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 smtClean="0">
                <a:ea typeface="굴림" pitchFamily="34" charset="-127"/>
                <a:cs typeface="Times New Roman" pitchFamily="18" charset="0"/>
              </a:rPr>
              <a:t>Authors</a:t>
            </a:r>
            <a:r>
              <a:rPr lang="en-US" altLang="ko-KR" b="1" dirty="0" smtClean="0">
                <a:ea typeface="굴림" pitchFamily="34" charset="-127"/>
                <a:cs typeface="Times New Roman" pitchFamily="18" charset="0"/>
              </a:rPr>
              <a:t>:</a:t>
            </a:r>
            <a:endParaRPr lang="en-US" altLang="ko-KR" dirty="0">
              <a:ea typeface="굴림" pitchFamily="34" charset="-127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228600"/>
          </a:xfrm>
        </p:spPr>
        <p:txBody>
          <a:bodyPr/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>
            <p:ph idx="1"/>
          </p:nvPr>
        </p:nvGraphicFramePr>
        <p:xfrm>
          <a:off x="1066800" y="1828800"/>
          <a:ext cx="6629400" cy="4495800"/>
        </p:xfrm>
        <a:graphic>
          <a:graphicData uri="http://schemas.openxmlformats.org/presentationml/2006/ole">
            <p:oleObj spid="_x0000_s20482" name="Document" r:id="rId3" imgW="8550007" imgH="7332540" progId="">
              <p:embed/>
            </p:oleObj>
          </a:graphicData>
        </a:graphic>
      </p:graphicFrame>
      <p:sp>
        <p:nvSpPr>
          <p:cNvPr id="7" name="矩形 6"/>
          <p:cNvSpPr/>
          <p:nvPr/>
        </p:nvSpPr>
        <p:spPr>
          <a:xfrm>
            <a:off x="838200" y="1295400"/>
            <a:ext cx="129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 smtClean="0">
                <a:ea typeface="굴림" pitchFamily="34" charset="-127"/>
                <a:cs typeface="Times New Roman" pitchFamily="18" charset="0"/>
              </a:rPr>
              <a:t>Authors</a:t>
            </a:r>
            <a:r>
              <a:rPr lang="en-US" altLang="ko-KR" b="1" dirty="0" smtClean="0">
                <a:ea typeface="굴림" pitchFamily="34" charset="-127"/>
                <a:cs typeface="Times New Roman" pitchFamily="18" charset="0"/>
              </a:rPr>
              <a:t>:</a:t>
            </a:r>
            <a:endParaRPr lang="en-US" altLang="ko-KR" dirty="0">
              <a:ea typeface="굴림" pitchFamily="34" charset="-127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802.11ah </a:t>
            </a:r>
            <a:r>
              <a:rPr lang="en-US" dirty="0" smtClean="0">
                <a:ea typeface="宋体" charset="-122"/>
              </a:rPr>
              <a:t>Power Save Operation Overview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Low power operation mode is introduced as a new power </a:t>
            </a:r>
          </a:p>
          <a:p>
            <a:pPr>
              <a:buNone/>
            </a:pPr>
            <a:r>
              <a:rPr lang="en-US" altLang="zh-CN" dirty="0" smtClean="0"/>
              <a:t>saving method in 802.11ah specification framework :</a:t>
            </a:r>
          </a:p>
          <a:p>
            <a:r>
              <a:rPr lang="en-US" altLang="zh-CN" sz="2000" b="0" dirty="0" smtClean="0"/>
              <a:t>802.11ah draft shall define the following operation mode:</a:t>
            </a:r>
            <a:endParaRPr lang="zh-CN" altLang="zh-CN" sz="2000" b="0" dirty="0" smtClean="0"/>
          </a:p>
          <a:p>
            <a:pPr lvl="1"/>
            <a:r>
              <a:rPr lang="en-GB" altLang="zh-CN" sz="1800" b="0" dirty="0" smtClean="0"/>
              <a:t>STA may send a PS-Poll at any time</a:t>
            </a:r>
            <a:endParaRPr lang="zh-CN" altLang="zh-CN" sz="1800" b="0" dirty="0" smtClean="0"/>
          </a:p>
          <a:p>
            <a:pPr lvl="1"/>
            <a:r>
              <a:rPr lang="en-GB" altLang="zh-CN" sz="1800" b="0" dirty="0" smtClean="0"/>
              <a:t>AP shall respond immediately to a PS Poll with either </a:t>
            </a:r>
            <a:endParaRPr lang="zh-CN" altLang="zh-CN" sz="1800" b="0" dirty="0" smtClean="0"/>
          </a:p>
          <a:p>
            <a:pPr lvl="2"/>
            <a:r>
              <a:rPr lang="en-GB" altLang="zh-CN" dirty="0" smtClean="0"/>
              <a:t>Data for the requesting STA, or</a:t>
            </a:r>
            <a:endParaRPr lang="zh-CN" altLang="zh-CN" dirty="0" smtClean="0"/>
          </a:p>
          <a:p>
            <a:pPr lvl="2"/>
            <a:r>
              <a:rPr lang="en-GB" altLang="zh-CN" dirty="0" smtClean="0"/>
              <a:t>ACK frame with 1bit-field indicating </a:t>
            </a:r>
            <a:endParaRPr lang="zh-CN" altLang="zh-CN" dirty="0" smtClean="0"/>
          </a:p>
          <a:p>
            <a:pPr lvl="3"/>
            <a:r>
              <a:rPr lang="en-GB" altLang="zh-CN" dirty="0" smtClean="0"/>
              <a:t>1: traffic is buffered (as indicated in the TIM map), stay awake (i.e. a service period starts)</a:t>
            </a:r>
            <a:endParaRPr lang="zh-CN" altLang="zh-CN" dirty="0" smtClean="0"/>
          </a:p>
          <a:p>
            <a:pPr lvl="3"/>
            <a:r>
              <a:rPr lang="en-GB" altLang="zh-CN" dirty="0" smtClean="0"/>
              <a:t>0: no traffic is buffered, go back to sleep</a:t>
            </a:r>
            <a:endParaRPr lang="zh-CN" altLang="zh-CN" dirty="0" smtClean="0"/>
          </a:p>
          <a:p>
            <a:pPr lvl="3"/>
            <a:r>
              <a:rPr lang="en-GB" altLang="zh-CN" dirty="0" smtClean="0"/>
              <a:t>The bit used in current ACK frame format is the More Data field</a:t>
            </a:r>
          </a:p>
          <a:p>
            <a:pPr>
              <a:buFont typeface="Arial" pitchFamily="34" charset="0"/>
              <a:buChar char="•"/>
            </a:pPr>
            <a:r>
              <a:rPr lang="en-GB" altLang="zh-CN" sz="2000" b="0" dirty="0" smtClean="0"/>
              <a:t>11ahSTA chooses not to have a TIM entry for the DL traffic signalling when working in Non-TIM mode. For these stations, the AP will store the DL data and deliver it when the STA request it. </a:t>
            </a:r>
          </a:p>
          <a:p>
            <a:pPr lvl="2">
              <a:buNone/>
            </a:pPr>
            <a:endParaRPr lang="en-GB" altLang="zh-CN" sz="2000" dirty="0" smtClean="0"/>
          </a:p>
          <a:p>
            <a:pPr>
              <a:buNone/>
            </a:pPr>
            <a:r>
              <a:rPr lang="en-US" altLang="zh-CN" sz="1800" dirty="0" smtClean="0"/>
              <a:t> </a:t>
            </a:r>
            <a:endParaRPr lang="en-US" sz="180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Listen interval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419600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l"/>
            </a:pPr>
            <a:r>
              <a:rPr lang="en-US" altLang="zh-CN" dirty="0" smtClean="0"/>
              <a:t>Listen interval is carried in Association REQ frames. AP may delete BUs using aging function based on listen interval.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altLang="zh-CN" dirty="0" smtClean="0"/>
              <a:t>In PS mode, listen interval is used to indicate to AP how often a STA wakes up to listen to Beacon frames.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altLang="zh-CN" dirty="0" smtClean="0"/>
              <a:t>In Non-TIM mode, listen interval is the max interval for a STA to send at least one trigger frame(e.g. Ps-Poll) to AP to fetch BUs.</a:t>
            </a:r>
          </a:p>
          <a:p>
            <a:pPr marL="1371600" lvl="4" indent="-342900">
              <a:buNone/>
            </a:pPr>
            <a:endParaRPr lang="en-US" altLang="zh-CN" dirty="0" smtClean="0"/>
          </a:p>
          <a:p>
            <a:pPr marL="342900" lvl="1" indent="-342900">
              <a:buNone/>
            </a:pPr>
            <a:r>
              <a:rPr lang="en-US" altLang="zh-CN" dirty="0" smtClean="0"/>
              <a:t>  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Low  Power Operation Discussion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76800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l"/>
            </a:pPr>
            <a:r>
              <a:rPr lang="en-US" altLang="zh-CN" dirty="0" smtClean="0"/>
              <a:t>Non-TIM operation mode is suitable for sensor-like services since they have low duty cycle and DL data only makes up a very small proportion of the whole traffic. A large number of 802.11ah STAs may select to work in Non-TIM mode.</a:t>
            </a:r>
          </a:p>
          <a:p>
            <a:pPr marL="342900" lvl="1" indent="-342900">
              <a:buFont typeface="Wingdings" pitchFamily="2" charset="2"/>
              <a:buChar char="l"/>
            </a:pPr>
            <a:r>
              <a:rPr lang="en-US" altLang="zh-CN" dirty="0" smtClean="0"/>
              <a:t>In current scheme, listen interval is carried in (Re)association Request frames, which means this parameter is only decided by non-AP STAs</a:t>
            </a:r>
          </a:p>
          <a:p>
            <a:pPr marL="342900" lvl="1" indent="-342900">
              <a:buFont typeface="Wingdings" pitchFamily="2" charset="2"/>
              <a:buChar char="l"/>
            </a:pPr>
            <a:r>
              <a:rPr lang="en-US" altLang="zh-CN" dirty="0" smtClean="0"/>
              <a:t>Two issues should be considered with Non-TIM STAs: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altLang="zh-CN" dirty="0" smtClean="0"/>
              <a:t>AP should be able to control the number of STAs working in Non-TIM mode in order to avoid excessive uncontrolled uplink channel access induced contention due to Non-TIM STAs sending unsolicited PS-Poll or trigger frame.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altLang="zh-CN" dirty="0" smtClean="0"/>
              <a:t>Too many STAs entering Non-TIM mode will bring challenge to AP’s buffer management capability.  The worst case is that AP needs a bigger buffer due to non-TIM STA’s unpredictable sending PS-Polls or trigger frame to fetch data.</a:t>
            </a:r>
          </a:p>
          <a:p>
            <a:pPr marL="342900" lvl="1" indent="-342900">
              <a:buNone/>
            </a:pPr>
            <a:r>
              <a:rPr lang="en-US" altLang="zh-CN" b="1" dirty="0" smtClean="0"/>
              <a:t> 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Low  Power Operation Discussion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0" dirty="0" smtClean="0"/>
              <a:t>Trade-off between TIM scheme and Non-TIM scheme</a:t>
            </a:r>
          </a:p>
          <a:p>
            <a:pPr lvl="1">
              <a:lnSpc>
                <a:spcPct val="150000"/>
              </a:lnSpc>
            </a:pPr>
            <a:r>
              <a:rPr lang="en-US" altLang="zh-CN" sz="1600" b="0" dirty="0" smtClean="0"/>
              <a:t>PS mode with TIM scheme enables pre-scheduling with RAW concept, which can spread out PS-POLLs and DL traffics to avoid excessive uncontrolled channel access induced contention and reduce the buffer size needed to store the overall DL traffic.</a:t>
            </a:r>
          </a:p>
          <a:p>
            <a:pPr lvl="1">
              <a:lnSpc>
                <a:spcPct val="150000"/>
              </a:lnSpc>
            </a:pPr>
            <a:r>
              <a:rPr lang="en-US" altLang="zh-CN" sz="1600" b="0" dirty="0" smtClean="0"/>
              <a:t>Non-TIM PS mode allows STAs to send PS-POLL at any time without listening to the beacon frame, which provides better power save performance.</a:t>
            </a:r>
          </a:p>
          <a:p>
            <a:pPr lvl="1">
              <a:lnSpc>
                <a:spcPct val="150000"/>
              </a:lnSpc>
              <a:buNone/>
            </a:pPr>
            <a:endParaRPr lang="en-US" altLang="zh-CN" sz="1600" b="0" dirty="0" smtClean="0"/>
          </a:p>
          <a:p>
            <a:r>
              <a:rPr lang="en-US" altLang="zh-CN" sz="2000" b="0" dirty="0" smtClean="0"/>
              <a:t>Therefore, to allow AP to control the number of Non-TIM STAs based on AP’s buffer status by Non-TIM mode negotiation provides a trade-off between STA’s power save performance and AP’s buffer management pressure as well as excessive uncontrolled channel access induced contention.</a:t>
            </a:r>
            <a:endParaRPr lang="zh-CN" altLang="en-US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Non-TIM Mode Negotiation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2286000"/>
          </a:xfrm>
        </p:spPr>
        <p:txBody>
          <a:bodyPr>
            <a:normAutofit fontScale="92500"/>
          </a:bodyPr>
          <a:lstStyle/>
          <a:p>
            <a:pPr marL="342900" lvl="1" indent="-342900">
              <a:buFontTx/>
              <a:buChar char="•"/>
            </a:pPr>
            <a:r>
              <a:rPr lang="en-US" altLang="zh-CN" sz="1800" dirty="0" smtClean="0"/>
              <a:t>AP and STA inform each other their capability of supporting Non-TIM mode in association procedure with a non-TIM support field in Extended Capabilities element.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US" altLang="zh-CN" sz="1800" dirty="0" smtClean="0"/>
              <a:t>      STA carries a “Non-TIM ” indication in Association Request frame to inform AP</a:t>
            </a:r>
          </a:p>
          <a:p>
            <a:pPr marL="342900" lvl="1" indent="-342900">
              <a:buNone/>
            </a:pPr>
            <a:r>
              <a:rPr lang="en-US" altLang="zh-CN" sz="1800" dirty="0" smtClean="0"/>
              <a:t>            whether it supports Non-TIM mode.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US" altLang="zh-CN" sz="1800" dirty="0" smtClean="0"/>
              <a:t>      Upon receiving STA's Association Request frame with Non-TIM indication, AP </a:t>
            </a:r>
          </a:p>
          <a:p>
            <a:pPr marL="342900" lvl="1" indent="-342900">
              <a:buNone/>
            </a:pPr>
            <a:r>
              <a:rPr lang="en-US" altLang="zh-CN" sz="1800" dirty="0" smtClean="0"/>
              <a:t>             confirms STA whether it allows the STA entering Non-TIM mode in</a:t>
            </a:r>
          </a:p>
          <a:p>
            <a:pPr marL="342900" lvl="1" indent="-342900">
              <a:buNone/>
            </a:pPr>
            <a:r>
              <a:rPr lang="en-US" altLang="zh-CN" sz="1800" dirty="0" smtClean="0"/>
              <a:t>             Association Response frame.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04800" y="3733800"/>
          <a:ext cx="8686800" cy="26517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09924"/>
                <a:gridCol w="1676076"/>
                <a:gridCol w="6400800"/>
              </a:tblGrid>
              <a:tr h="29575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Bit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Information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Note</a:t>
                      </a:r>
                      <a:endParaRPr lang="zh-CN" altLang="en-US" dirty="0"/>
                    </a:p>
                  </a:txBody>
                  <a:tcPr/>
                </a:tc>
              </a:tr>
              <a:tr h="145414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Calibri" pitchFamily="34" charset="0"/>
                        </a:rPr>
                        <a:t>Non-TIM support</a:t>
                      </a:r>
                      <a:endParaRPr lang="zh-CN" altLang="en-US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1" indent="-342900">
                        <a:buNone/>
                      </a:pPr>
                      <a:r>
                        <a:rPr lang="en-US" altLang="zh-CN" sz="1600" i="0" dirty="0" smtClean="0">
                          <a:latin typeface="Calibri" pitchFamily="34" charset="0"/>
                        </a:rPr>
                        <a:t>For non-AP STA:</a:t>
                      </a:r>
                    </a:p>
                    <a:p>
                      <a:pPr marL="342900" lvl="1" indent="-342900">
                        <a:buNone/>
                      </a:pPr>
                      <a:r>
                        <a:rPr lang="en-US" altLang="zh-CN" sz="1600" i="0" dirty="0" smtClean="0">
                          <a:latin typeface="Calibri" pitchFamily="34" charset="0"/>
                        </a:rPr>
                        <a:t>0: STA dose not support </a:t>
                      </a:r>
                      <a:r>
                        <a:rPr lang="en-US" altLang="zh-CN" sz="1600" dirty="0" smtClean="0"/>
                        <a:t>Non-TIM</a:t>
                      </a:r>
                      <a:r>
                        <a:rPr lang="en-US" altLang="zh-CN" sz="1600" i="0" dirty="0" smtClean="0">
                          <a:latin typeface="Calibri" pitchFamily="34" charset="0"/>
                        </a:rPr>
                        <a:t> mode, it needs TIM entry as in</a:t>
                      </a:r>
                      <a:r>
                        <a:rPr lang="en-US" altLang="zh-CN" sz="1600" i="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altLang="zh-CN" sz="1600" i="0" dirty="0" smtClean="0">
                          <a:latin typeface="Calibri" pitchFamily="34" charset="0"/>
                        </a:rPr>
                        <a:t>legacy PS mode</a:t>
                      </a:r>
                    </a:p>
                    <a:p>
                      <a:pPr marL="342900" lvl="1" indent="-342900">
                        <a:buNone/>
                      </a:pPr>
                      <a:r>
                        <a:rPr lang="en-US" altLang="zh-CN" sz="1600" i="0" dirty="0" smtClean="0">
                          <a:latin typeface="Calibri" pitchFamily="34" charset="0"/>
                        </a:rPr>
                        <a:t> 1: STA request </a:t>
                      </a:r>
                      <a:r>
                        <a:rPr lang="en-US" altLang="zh-CN" sz="1600" dirty="0" smtClean="0"/>
                        <a:t>Non-TIM</a:t>
                      </a:r>
                      <a:r>
                        <a:rPr lang="en-US" altLang="zh-CN" sz="1600" i="0" dirty="0" smtClean="0">
                          <a:latin typeface="Calibri" pitchFamily="34" charset="0"/>
                        </a:rPr>
                        <a:t> mode and it does not need TIM entry</a:t>
                      </a:r>
                      <a:r>
                        <a:rPr lang="en-US" altLang="zh-CN" sz="1600" i="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altLang="zh-CN" sz="1600" i="0" dirty="0" smtClean="0">
                          <a:latin typeface="Calibri" pitchFamily="34" charset="0"/>
                        </a:rPr>
                        <a:t>when in </a:t>
                      </a:r>
                      <a:r>
                        <a:rPr lang="en-US" altLang="zh-CN" sz="1600" dirty="0" smtClean="0"/>
                        <a:t>Non-TIM </a:t>
                      </a:r>
                      <a:r>
                        <a:rPr lang="en-US" altLang="zh-CN" sz="1600" i="0" dirty="0" smtClean="0">
                          <a:latin typeface="Calibri" pitchFamily="34" charset="0"/>
                        </a:rPr>
                        <a:t>mode</a:t>
                      </a:r>
                    </a:p>
                    <a:p>
                      <a:pPr marL="342900" lvl="1" indent="-342900">
                        <a:buNone/>
                      </a:pPr>
                      <a:endParaRPr lang="en-US" altLang="zh-CN" sz="1600" i="0" dirty="0" smtClean="0">
                        <a:latin typeface="Calibri" pitchFamily="34" charset="0"/>
                      </a:endParaRPr>
                    </a:p>
                    <a:p>
                      <a:pPr marL="342900" lvl="1" indent="-342900">
                        <a:buNone/>
                      </a:pPr>
                      <a:r>
                        <a:rPr lang="en-US" altLang="zh-CN" sz="1600" i="0" dirty="0" smtClean="0">
                          <a:latin typeface="Calibri" pitchFamily="34" charset="0"/>
                        </a:rPr>
                        <a:t>For AP:</a:t>
                      </a:r>
                    </a:p>
                    <a:p>
                      <a:pPr marL="342900" lvl="1" indent="-342900">
                        <a:buNone/>
                      </a:pPr>
                      <a:r>
                        <a:rPr lang="en-US" altLang="zh-CN" sz="16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0: AP does not  support  STA ‘s </a:t>
                      </a:r>
                      <a:r>
                        <a:rPr lang="en-US" altLang="zh-CN" sz="1600" dirty="0" smtClean="0"/>
                        <a:t>Non-TIM</a:t>
                      </a:r>
                      <a:r>
                        <a:rPr lang="en-US" altLang="zh-CN" sz="1600" i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m</a:t>
                      </a:r>
                      <a:r>
                        <a:rPr lang="en-US" altLang="zh-CN" sz="16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ode</a:t>
                      </a:r>
                    </a:p>
                    <a:p>
                      <a:pPr marL="342900" lvl="1" indent="-342900">
                        <a:buNone/>
                      </a:pPr>
                      <a:r>
                        <a:rPr lang="en-US" altLang="zh-CN" sz="16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1: AP can support  STA ‘s </a:t>
                      </a:r>
                      <a:r>
                        <a:rPr lang="en-US" altLang="zh-CN" sz="1600" dirty="0" smtClean="0"/>
                        <a:t>Non-TIM </a:t>
                      </a:r>
                      <a:r>
                        <a:rPr lang="en-US" altLang="zh-CN" sz="160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mode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7696198" y="6477000"/>
            <a:ext cx="1066802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Kaiying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Lv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ZTE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Non-TIM Mode Negotiation (2/2)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/>
          <a:lstStyle/>
          <a:p>
            <a:pPr marL="342900" lvl="1" indent="-342900">
              <a:buNone/>
            </a:pPr>
            <a:endParaRPr lang="en-US" altLang="zh-CN" sz="1600" i="1" dirty="0" smtClean="0"/>
          </a:p>
          <a:p>
            <a:pPr marL="342900" lvl="1" indent="-342900">
              <a:buFontTx/>
              <a:buChar char="•"/>
            </a:pPr>
            <a:r>
              <a:rPr lang="en-US" altLang="zh-CN" dirty="0" smtClean="0"/>
              <a:t>AP may recommend a value of listen interval different from that in Association Request frame based on its buffer management consideration in Association Response frame .</a:t>
            </a:r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dirty="0" smtClean="0"/>
              <a:t>If a STA is NOT allowed to be in Non-TIM mode through negotiating by association procedure, the STA shall work in TIM mode.</a:t>
            </a:r>
          </a:p>
          <a:p>
            <a:pPr marL="342900" lvl="1" indent="-342900">
              <a:buNone/>
            </a:pPr>
            <a:endParaRPr lang="en-US" altLang="zh-CN" dirty="0" smtClean="0"/>
          </a:p>
          <a:p>
            <a:pPr marL="342900" lvl="1" indent="-342900">
              <a:buFont typeface="Wingdings" pitchFamily="2" charset="2"/>
              <a:buChar char="Ø"/>
            </a:pPr>
            <a:endParaRPr lang="en-US" altLang="zh-CN" dirty="0" smtClean="0"/>
          </a:p>
          <a:p>
            <a:pPr marL="342900" lvl="1" indent="-342900">
              <a:buNone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0" y="6475412"/>
            <a:ext cx="1066802" cy="382588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ZTE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37931</TotalTime>
  <Words>942</Words>
  <Application>Microsoft Office PowerPoint</Application>
  <PresentationFormat>全屏显示(4:3)</PresentationFormat>
  <Paragraphs>133</Paragraphs>
  <Slides>11</Slides>
  <Notes>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Extend Submission Template</vt:lpstr>
      <vt:lpstr>Microsoft Office Word 启用了宏的模板</vt:lpstr>
      <vt:lpstr>启用了宏的模板</vt:lpstr>
      <vt:lpstr>Document</vt:lpstr>
      <vt:lpstr>Non-TIM Mode Negotiation </vt:lpstr>
      <vt:lpstr> </vt:lpstr>
      <vt:lpstr> </vt:lpstr>
      <vt:lpstr>802.11ah Power Save Operation Overview</vt:lpstr>
      <vt:lpstr>Listen interval</vt:lpstr>
      <vt:lpstr>Low  Power Operation Discussion (1)</vt:lpstr>
      <vt:lpstr>Low  Power Operation Discussion (2)</vt:lpstr>
      <vt:lpstr>Proposed Non-TIM Mode Negotiation (1/2)</vt:lpstr>
      <vt:lpstr>Proposed Non-TIM Mode Negotiation (2/2) </vt:lpstr>
      <vt:lpstr>Pre-motion 1</vt:lpstr>
      <vt:lpstr>Reference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Operation for 11ah STAs</dc:title>
  <cp:lastModifiedBy>ZTELKY</cp:lastModifiedBy>
  <cp:revision>2002</cp:revision>
  <cp:lastPrinted>1998-02-10T13:28:06Z</cp:lastPrinted>
  <dcterms:created xsi:type="dcterms:W3CDTF">2009-12-02T19:05:24Z</dcterms:created>
  <dcterms:modified xsi:type="dcterms:W3CDTF">2012-11-13T19:40:43Z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(2)q4K/41TIlWeqpm1crOhURgWb9ZTUjThso43vMPXEhkqnJYKJNOHrcguhDF7wG3LOECw9xCH2
laahpKUBd8Hi6nAZcIzTQ8xCEp044KS/8wTl2o6MhMZPhTVsF3xGIOYsSby30q1uEb3r3JcF
COV6rTHestUmxFCVNxZvTKDh4C39tuHpz2negMYyJr31TQz2of2b8x9I/o889OJQQF6EGxqs
5jwvzKX5P/ogXiDMbNXNG</vt:lpwstr>
  </property>
  <property fmtid="{D5CDD505-2E9C-101B-9397-08002B2CF9AE}" pid="4" name="_ms_pID_7253431">
    <vt:lpwstr>8aAsZDVCP4bHC94jlOJ3q4a0TKhK0ZKlSQiOkpYF1tiO+KVSr5Y
xrENnTW+a2NFlIsOhjRPRXodnuRE+pYj</vt:lpwstr>
  </property>
  <property fmtid="{D5CDD505-2E9C-101B-9397-08002B2CF9AE}" pid="5" name="sflag">
    <vt:lpwstr>1321804620</vt:lpwstr>
  </property>
</Properties>
</file>