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1" r:id="rId7"/>
    <p:sldId id="314" r:id="rId8"/>
    <p:sldId id="335" r:id="rId9"/>
    <p:sldId id="422" r:id="rId10"/>
    <p:sldId id="406" r:id="rId11"/>
    <p:sldId id="409" r:id="rId12"/>
    <p:sldId id="423" r:id="rId13"/>
    <p:sldId id="424" r:id="rId14"/>
    <p:sldId id="407" r:id="rId15"/>
    <p:sldId id="425" r:id="rId16"/>
    <p:sldId id="343" r:id="rId17"/>
    <p:sldId id="272" r:id="rId18"/>
    <p:sldId id="416" r:id="rId19"/>
    <p:sldId id="417" r:id="rId20"/>
    <p:sldId id="418" r:id="rId21"/>
    <p:sldId id="419" r:id="rId22"/>
    <p:sldId id="420"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112" y="5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noFill/>
        </p:spPr>
        <p:txBody>
          <a:bodyPr/>
          <a:lstStyle/>
          <a:p>
            <a:r>
              <a:rPr lang="en-US" smtClean="0"/>
              <a:t>Sept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2972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1299r1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Nov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2012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-11-12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3622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
        <p:nvSpPr>
          <p:cNvPr id="8" name="乗算記号 7"/>
          <p:cNvSpPr/>
          <p:nvPr/>
        </p:nvSpPr>
        <p:spPr bwMode="auto">
          <a:xfrm>
            <a:off x="0" y="609600"/>
            <a:ext cx="8534400" cy="5638800"/>
          </a:xfrm>
          <a:prstGeom prst="mathMultiply">
            <a:avLst/>
          </a:prstGeom>
          <a:solidFill>
            <a:schemeClr val="accent1">
              <a:alpha val="26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9" name="テキスト ボックス 8"/>
          <p:cNvSpPr txBox="1"/>
          <p:nvPr/>
        </p:nvSpPr>
        <p:spPr>
          <a:xfrm>
            <a:off x="3429000" y="2819400"/>
            <a:ext cx="1828800" cy="584776"/>
          </a:xfrm>
          <a:prstGeom prst="rect">
            <a:avLst/>
          </a:prstGeom>
          <a:noFill/>
        </p:spPr>
        <p:txBody>
          <a:bodyPr wrap="square" rtlCol="0">
            <a:spAutoFit/>
          </a:bodyPr>
          <a:lstStyle/>
          <a:p>
            <a:r>
              <a:rPr kumimoji="1" lang="en-US" altLang="ja-JP" sz="3200" dirty="0" smtClean="0">
                <a:solidFill>
                  <a:srgbClr val="FF0000"/>
                </a:solidFill>
              </a:rPr>
              <a:t>Canceled </a:t>
            </a:r>
            <a:endParaRPr kumimoji="1" lang="ja-JP" altLang="en-US" sz="32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 Republic B, 4th Level</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scanning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 report</a:t>
            </a:r>
          </a:p>
          <a:p>
            <a:pPr lvl="1">
              <a:defRPr/>
            </a:pPr>
            <a:r>
              <a:rPr lang="en-US" altLang="ja-JP" dirty="0" smtClean="0"/>
              <a:t>Lee </a:t>
            </a:r>
            <a:r>
              <a:rPr lang="en-US" altLang="ja-JP" dirty="0" err="1" smtClean="0"/>
              <a:t>Armstroong</a:t>
            </a:r>
            <a:r>
              <a:rPr lang="en-US" altLang="ja-JP" dirty="0" smtClean="0"/>
              <a:t> (US </a:t>
            </a:r>
            <a:r>
              <a:rPr lang="en-US" altLang="ja-JP" dirty="0" err="1" smtClean="0"/>
              <a:t>DoT</a:t>
            </a:r>
            <a:r>
              <a:rPr lang="en-US" altLang="ja-JP" dirty="0" smtClean="0"/>
              <a:t>)</a:t>
            </a:r>
          </a:p>
          <a:p>
            <a:r>
              <a:rPr lang="en-US" altLang="ja-JP" dirty="0" smtClean="0">
                <a:ea typeface="ＭＳ Ｐゴシック" pitchFamily="-84" charset="-128"/>
                <a:cs typeface="ＭＳ Ｐゴシック" pitchFamily="-84" charset="-128"/>
              </a:rPr>
              <a:t>Presentation</a:t>
            </a:r>
          </a:p>
          <a:p>
            <a:pPr lvl="1"/>
            <a:r>
              <a:rPr lang="en-US" altLang="ja-JP" dirty="0" smtClean="0">
                <a:ea typeface="ＭＳ Ｐゴシック" pitchFamily="-84" charset="-128"/>
                <a:cs typeface="ＭＳ Ｐゴシック" pitchFamily="-84" charset="-128"/>
              </a:rPr>
              <a:t>Security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r>
              <a:rPr lang="en-US" altLang="ja-JP" dirty="0" smtClean="0">
                <a:ea typeface="ＭＳ Ｐゴシック" pitchFamily="-84" charset="-128"/>
                <a:cs typeface="ＭＳ Ｐゴシック" pitchFamily="-84" charset="-128"/>
              </a:rPr>
              <a:t>Scanning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defRPr/>
            </a:pPr>
            <a:r>
              <a:rPr lang="en-US" altLang="ja-JP" dirty="0" err="1" smtClean="0"/>
              <a:t>TGai</a:t>
            </a:r>
            <a:r>
              <a:rPr lang="en-US" altLang="ja-JP" dirty="0" smtClean="0"/>
              <a:t>-submission-list-for-San-Antonio-meeting (12/</a:t>
            </a:r>
            <a:r>
              <a:rPr lang="en-US" altLang="ja-JP" dirty="0" smtClean="0"/>
              <a:t>1298r2)</a:t>
            </a:r>
            <a:endParaRPr lang="en-US" altLang="ja-JP" dirty="0" smtClean="0"/>
          </a:p>
          <a:p>
            <a:pPr lvl="2">
              <a:defRPr/>
            </a:pPr>
            <a:r>
              <a:rPr lang="en-US" altLang="ja-JP" dirty="0" smtClean="0"/>
              <a:t>https://mentor.ieee.org/802.11/dcn/12/11-12-1298-</a:t>
            </a:r>
            <a:r>
              <a:rPr lang="en-US" altLang="ja-JP" dirty="0" smtClean="0"/>
              <a:t>02-</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 Republic B,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https://mentor.ieee.org/802.11/dcn/12/11-12-1298-00-00ai-tgai-submission-list-for-san-antonio-meeting.xls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Thursday AM1 / Republic B,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a:t>
            </a:r>
            <a:r>
              <a:rPr lang="en-US" altLang="ja-JP" dirty="0" smtClean="0"/>
              <a:t>1298r2)</a:t>
            </a:r>
            <a:endParaRPr lang="en-US" altLang="ja-JP" dirty="0" smtClean="0"/>
          </a:p>
          <a:p>
            <a:pPr lvl="2">
              <a:defRPr/>
            </a:pPr>
            <a:r>
              <a:rPr lang="en-US" altLang="ja-JP" dirty="0" smtClean="0"/>
              <a:t>https://mentor.ieee.org/802.11/dcn/12/11-12-1298-</a:t>
            </a:r>
            <a:r>
              <a:rPr lang="en-US" altLang="ja-JP" dirty="0" smtClean="0"/>
              <a:t>02-</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AM2 / Republic B, 4th Level</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a:t>
            </a:r>
            <a:r>
              <a:rPr lang="en-US" altLang="ja-JP" dirty="0" smtClean="0"/>
              <a:t>1298r2)</a:t>
            </a:r>
            <a:endParaRPr lang="en-US" altLang="ja-JP" dirty="0" smtClean="0"/>
          </a:p>
          <a:p>
            <a:pPr lvl="2">
              <a:defRPr/>
            </a:pPr>
            <a:r>
              <a:rPr lang="en-US" altLang="ja-JP" dirty="0" smtClean="0"/>
              <a:t>https://mentor.ieee.org/802.11/dcn/12/11-12-1298-</a:t>
            </a:r>
            <a:r>
              <a:rPr lang="en-US" altLang="ja-JP" dirty="0" smtClean="0"/>
              <a:t>02-</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 Republic B, 4th Level</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err="1" smtClean="0"/>
              <a:t>TGai</a:t>
            </a:r>
            <a:r>
              <a:rPr lang="en-US" altLang="ja-JP" dirty="0" smtClean="0"/>
              <a:t>-submission-list-for-San-Antonio-meeting (12/</a:t>
            </a:r>
            <a:r>
              <a:rPr lang="en-US" altLang="ja-JP" dirty="0" smtClean="0"/>
              <a:t>1298r2)</a:t>
            </a:r>
            <a:endParaRPr lang="en-US" altLang="ja-JP" dirty="0" smtClean="0"/>
          </a:p>
          <a:p>
            <a:pPr lvl="2">
              <a:defRPr/>
            </a:pPr>
            <a:r>
              <a:rPr lang="en-US" altLang="ja-JP" dirty="0" smtClean="0"/>
              <a:t>https://mentor.ieee.org/802.11/dcn/12/11-12-1298-</a:t>
            </a:r>
            <a:r>
              <a:rPr lang="en-US" altLang="ja-JP" dirty="0" smtClean="0"/>
              <a:t>02-</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Plan for Jan</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2012</a:t>
            </a:r>
            <a:endParaRPr lang="en-US"/>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2012</a:t>
            </a:r>
            <a:endParaRPr lang="en-US"/>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2012,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2012</a:t>
            </a:r>
            <a:endParaRPr lang="en-US"/>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2012</a:t>
            </a:r>
            <a:endParaRPr lang="en-US"/>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2012</a:t>
            </a:r>
            <a:endParaRPr lang="en-US"/>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Indian Wells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2012 </a:t>
            </a:r>
            <a:r>
              <a:rPr lang="en-GB" altLang="ja-JP" dirty="0" smtClean="0">
                <a:ea typeface="ＭＳ Ｐゴシック" pitchFamily="-84" charset="-128"/>
                <a:cs typeface="ＭＳ Ｐゴシック" pitchFamily="-84" charset="-128"/>
              </a:rPr>
              <a:t> :   </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 </a:t>
            </a:r>
            <a:r>
              <a:rPr lang="en-US" altLang="ja-JP" dirty="0" smtClean="0"/>
              <a:t>	Hitoshi Morioka</a:t>
            </a:r>
          </a:p>
          <a:p>
            <a:pPr>
              <a:defRPr/>
            </a:pPr>
            <a:r>
              <a:rPr lang="en-US" altLang="ja-JP" dirty="0" smtClean="0"/>
              <a:t>Seconded</a:t>
            </a:r>
            <a:r>
              <a:rPr lang="en-US" altLang="ja-JP" dirty="0" smtClean="0"/>
              <a:t>: Dwight Smith	</a:t>
            </a:r>
            <a:endParaRPr lang="en-US" altLang="ja-JP" dirty="0" smtClean="0"/>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 </a:t>
            </a:r>
          </a:p>
        </p:txBody>
      </p:sp>
      <p:sp>
        <p:nvSpPr>
          <p:cNvPr id="58371" name="コンテンツ プレースホルダ 2"/>
          <p:cNvSpPr>
            <a:spLocks noGrp="1"/>
          </p:cNvSpPr>
          <p:nvPr>
            <p:ph idx="1"/>
          </p:nvPr>
        </p:nvSpPr>
        <p:spPr>
          <a:xfrm>
            <a:off x="685800" y="22098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Moved: </a:t>
            </a:r>
            <a:r>
              <a:rPr lang="en-US" altLang="ja-JP" dirty="0" smtClean="0"/>
              <a:t>	Hitoshi Morioka</a:t>
            </a:r>
          </a:p>
          <a:p>
            <a:pPr>
              <a:defRPr/>
            </a:pPr>
            <a:r>
              <a:rPr lang="en-US" altLang="ja-JP" dirty="0" smtClean="0"/>
              <a:t>Seconded:</a:t>
            </a:r>
            <a:r>
              <a:rPr lang="en-US" altLang="ja-JP" dirty="0" smtClean="0"/>
              <a:t>	Dwight Smith</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27th Nov 2012  until 22</a:t>
            </a:r>
            <a:r>
              <a:rPr lang="en-US" altLang="ja-JP" baseline="30000" dirty="0" smtClean="0"/>
              <a:t>nd</a:t>
            </a:r>
            <a:r>
              <a:rPr lang="en-US" altLang="ja-JP" dirty="0" smtClean="0"/>
              <a:t> Jan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8" name="図 7" descr="スクリーンショット 2012-11-08 6.59.35.png"/>
          <p:cNvPicPr>
            <a:picLocks noChangeAspect="1"/>
          </p:cNvPicPr>
          <p:nvPr/>
        </p:nvPicPr>
        <p:blipFill>
          <a:blip r:embed="rId2"/>
          <a:stretch>
            <a:fillRect/>
          </a:stretch>
        </p:blipFill>
        <p:spPr>
          <a:xfrm>
            <a:off x="5029200" y="3276600"/>
            <a:ext cx="3581400" cy="3060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Nov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a:ea typeface="ＭＳ Ｐゴシック" pitchFamily="-84" charset="-128"/>
                <a:cs typeface="ＭＳ Ｐゴシック" pitchFamily="-84" charset="-128"/>
              </a:rPr>
              <a:t>IEEE 802.11 FILS TGai – </a:t>
            </a:r>
            <a:r>
              <a:rPr lang="en-US" altLang="ja-JP" sz="2800">
                <a:latin typeface="ArialMT" charset="0"/>
                <a:ea typeface="ＭＳ Ｐゴシック" pitchFamily="-84" charset="-128"/>
                <a:cs typeface="ＭＳ Ｐゴシック" pitchFamily="-84" charset="-128"/>
              </a:rPr>
              <a:t>San Antonio</a:t>
            </a:r>
            <a:r>
              <a:rPr lang="en-US" altLang="ja-JP" sz="2900">
                <a:ea typeface="ＭＳ Ｐゴシック" pitchFamily="-84" charset="-128"/>
                <a:cs typeface="ＭＳ Ｐゴシック" pitchFamily="-84" charset="-128"/>
              </a:rPr>
              <a:t/>
            </a:r>
            <a:br>
              <a:rPr lang="en-US" altLang="ja-JP" sz="2900">
                <a:ea typeface="ＭＳ Ｐゴシック" pitchFamily="-84" charset="-128"/>
                <a:cs typeface="ＭＳ Ｐゴシック" pitchFamily="-84" charset="-128"/>
              </a:rPr>
            </a:br>
            <a:r>
              <a:rPr lang="en-US" altLang="ja-JP" sz="2900">
                <a:ea typeface="ＭＳ Ｐゴシック" pitchFamily="-84" charset="-128"/>
                <a:cs typeface="ＭＳ Ｐゴシック" pitchFamily="-84" charset="-128"/>
              </a:rPr>
              <a:t>Nov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84" charset="-128"/>
                <a:cs typeface="ＭＳ Ｐゴシック" pitchFamily="-84"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January</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84" charset="0"/>
              </a:rPr>
              <a:t>Nov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610600" cy="48006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Indian Wells and Teleconference  meeting minutes.</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Plan for week</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a:t>
            </a:r>
            <a:r>
              <a:rPr lang="en-US" altLang="ja-JP" dirty="0" smtClean="0"/>
              <a:t>01-</a:t>
            </a:r>
            <a:r>
              <a:rPr lang="en-US" altLang="ja-JP" dirty="0" smtClean="0"/>
              <a:t>00ai-tgai-submission-list-for-san-antonio-meeting.xls</a:t>
            </a:r>
            <a:endParaRPr lang="ja-JP" altLang="en-US" dirty="0" smtClean="0"/>
          </a:p>
          <a:p>
            <a:r>
              <a:rPr lang="en-US" altLang="ja-JP" dirty="0" smtClean="0">
                <a:ea typeface="ＭＳ Ｐゴシック" pitchFamily="-84" charset="-128"/>
                <a:cs typeface="ＭＳ Ｐゴシック" pitchFamily="-84" charset="-128"/>
              </a:rPr>
              <a:t>General Presentation</a:t>
            </a:r>
          </a:p>
          <a:p>
            <a:pPr>
              <a:defRPr/>
            </a:pPr>
            <a:r>
              <a:rPr lang="en-US" altLang="ja-JP" dirty="0" smtClean="0"/>
              <a:t>Presentation of Submissions</a:t>
            </a:r>
          </a:p>
          <a:p>
            <a:pPr>
              <a:defRPr/>
            </a:pPr>
            <a:r>
              <a:rPr lang="en-US" altLang="ja-JP" dirty="0" smtClean="0"/>
              <a:t>Recess until Tuesday AM2 / Texas B, 4th Level</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a:t>
            </a:r>
            <a:r>
              <a:rPr lang="en-US" altLang="ja-JP" dirty="0" smtClean="0"/>
              <a:t>1298r1)</a:t>
            </a:r>
            <a:endParaRPr lang="en-US" altLang="ja-JP" dirty="0" smtClean="0"/>
          </a:p>
          <a:p>
            <a:pPr lvl="2">
              <a:defRPr/>
            </a:pPr>
            <a:r>
              <a:rPr lang="en-US" altLang="ja-JP" dirty="0" smtClean="0"/>
              <a:t>https://mentor.ieee.org/802.11/dcn/12/11-12-1298-</a:t>
            </a:r>
            <a:r>
              <a:rPr lang="en-US" altLang="ja-JP" dirty="0" smtClean="0"/>
              <a:t>01-</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Tuesday PM1 / Republic B, 4th Level</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a:t>
            </a:r>
            <a:r>
              <a:rPr lang="en-US" altLang="ja-JP" dirty="0" smtClean="0"/>
              <a:t>1298r1)</a:t>
            </a:r>
            <a:endParaRPr lang="en-US" altLang="ja-JP" dirty="0" smtClean="0"/>
          </a:p>
          <a:p>
            <a:pPr lvl="2">
              <a:defRPr/>
            </a:pPr>
            <a:r>
              <a:rPr lang="en-US" altLang="ja-JP" dirty="0" smtClean="0"/>
              <a:t>https://mentor.ieee.org/802.11/dcn/12/11-12-1298-</a:t>
            </a:r>
            <a:r>
              <a:rPr lang="en-US" altLang="ja-JP" dirty="0" smtClean="0"/>
              <a:t>01-</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Wednesday PM1 / Republic B, 4th Level</a:t>
            </a:r>
          </a:p>
          <a:p>
            <a:pPr>
              <a:defRPr/>
            </a:pPr>
            <a:r>
              <a:rPr lang="en-US" altLang="ja-JP" dirty="0" smtClean="0"/>
              <a:t>Today’s EVE </a:t>
            </a:r>
            <a:r>
              <a:rPr lang="en-US" altLang="ja-JP" dirty="0" err="1" smtClean="0"/>
              <a:t>Adhoc</a:t>
            </a:r>
            <a:endParaRPr lang="en-US" altLang="ja-JP" dirty="0" smtClean="0"/>
          </a:p>
          <a:p>
            <a:pPr lvl="1">
              <a:defRPr/>
            </a:pPr>
            <a:r>
              <a:rPr lang="en-US" altLang="ja-JP" dirty="0" smtClean="0"/>
              <a:t>Scan / Republic B, 4th Level</a:t>
            </a:r>
          </a:p>
          <a:p>
            <a:pPr lvl="1">
              <a:defRPr/>
            </a:pPr>
            <a:r>
              <a:rPr lang="en-US" altLang="ja-JP" dirty="0" smtClean="0"/>
              <a:t>Security / Sequin A,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5992</TotalTime>
  <Words>3354</Words>
  <Application>Microsoft Macintosh PowerPoint</Application>
  <PresentationFormat>画面に合わせる (4:3)</PresentationFormat>
  <Paragraphs>405</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2012 San Antonio</vt:lpstr>
      <vt:lpstr>Abstract</vt:lpstr>
      <vt:lpstr>Meeting Protocol</vt:lpstr>
      <vt:lpstr>Attendance</vt:lpstr>
      <vt:lpstr>Attendance, Voting &amp; Document Status</vt:lpstr>
      <vt:lpstr>IEEE 802.11 FILS TGai – San Antonio Nov 2012</vt:lpstr>
      <vt:lpstr>Agenda Monday Nov 12th ,  2012 – 13:30-15:30</vt:lpstr>
      <vt:lpstr>Agenda Tuesday Nov 13th ,  2012 – 10:30-12:30</vt:lpstr>
      <vt:lpstr>Agenda Tuesday Nov 13th ,  2012 – 13:30-15:30</vt:lpstr>
      <vt:lpstr>Agenda  Tuesday Nov 13th , 2012 – 19:30-21:30 Adhoc meeting (Security) </vt:lpstr>
      <vt:lpstr>Agenda  Tuesday Nov 13th ,  2012 – 19:30-21:30 Adhoc meeting (Scanning ) </vt:lpstr>
      <vt:lpstr>Agenda Wednesday Nov 14th ,  2012 – 13:30-15:30</vt:lpstr>
      <vt:lpstr>Agenda Wednesday Nov 14th ,  2012 – 16:00-18:00</vt:lpstr>
      <vt:lpstr>Agenda  Thursday, Nov 15th ,  2012 – 08:00-10:00</vt:lpstr>
      <vt:lpstr>Agenda  Thursday, Nov 15th ,  2012 – 10:30-12:30</vt:lpstr>
      <vt:lpstr>Agenda  Thursday, Nov 15th,  2012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Indian Wells face-to-face meeting. </vt:lpstr>
      <vt:lpstr>Approve TGai teleconference meeting minutes of Indian Wells to San Antonio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446</cp:revision>
  <cp:lastPrinted>1998-02-10T13:28:06Z</cp:lastPrinted>
  <dcterms:created xsi:type="dcterms:W3CDTF">2012-11-14T17:23:10Z</dcterms:created>
  <dcterms:modified xsi:type="dcterms:W3CDTF">2012-11-14T17:31:54Z</dcterms:modified>
</cp:coreProperties>
</file>