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8"/>
  </p:notesMasterIdLst>
  <p:handoutMasterIdLst>
    <p:handoutMasterId r:id="rId29"/>
  </p:handoutMasterIdLst>
  <p:sldIdLst>
    <p:sldId id="269" r:id="rId2"/>
    <p:sldId id="257" r:id="rId3"/>
    <p:sldId id="296" r:id="rId4"/>
    <p:sldId id="297" r:id="rId5"/>
    <p:sldId id="298" r:id="rId6"/>
    <p:sldId id="421" r:id="rId7"/>
    <p:sldId id="314" r:id="rId8"/>
    <p:sldId id="335" r:id="rId9"/>
    <p:sldId id="422" r:id="rId10"/>
    <p:sldId id="406" r:id="rId11"/>
    <p:sldId id="409" r:id="rId12"/>
    <p:sldId id="423" r:id="rId13"/>
    <p:sldId id="424" r:id="rId14"/>
    <p:sldId id="407" r:id="rId15"/>
    <p:sldId id="425" r:id="rId16"/>
    <p:sldId id="343" r:id="rId17"/>
    <p:sldId id="272" r:id="rId18"/>
    <p:sldId id="416" r:id="rId19"/>
    <p:sldId id="417" r:id="rId20"/>
    <p:sldId id="418" r:id="rId21"/>
    <p:sldId id="419" r:id="rId22"/>
    <p:sldId id="420" r:id="rId23"/>
    <p:sldId id="305" r:id="rId24"/>
    <p:sldId id="322" r:id="rId25"/>
    <p:sldId id="293" r:id="rId26"/>
    <p:sldId id="398"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21992" autoAdjust="0"/>
    <p:restoredTop sz="86482" autoAdjust="0"/>
  </p:normalViewPr>
  <p:slideViewPr>
    <p:cSldViewPr showGuides="1">
      <p:cViewPr>
        <p:scale>
          <a:sx n="100" d="100"/>
          <a:sy n="100" d="100"/>
        </p:scale>
        <p:origin x="-1112" y="256"/>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75" d="100"/>
        <a:sy n="75" d="100"/>
      </p:scale>
      <p:origin x="0" y="0"/>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commentAuthors" Target="commentAuthors.xml"/><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4625"/>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March 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スライド イメージ プレースホルダ 1"/>
          <p:cNvSpPr>
            <a:spLocks noGrp="1" noRot="1" noChangeAspect="1"/>
          </p:cNvSpPr>
          <p:nvPr>
            <p:ph type="sldImg"/>
          </p:nvPr>
        </p:nvSpPr>
        <p:spPr>
          <a:xfrm>
            <a:off x="1154113" y="701675"/>
            <a:ext cx="4625975" cy="3468688"/>
          </a:xfrm>
          <a:ln/>
        </p:spPr>
      </p:sp>
      <p:sp>
        <p:nvSpPr>
          <p:cNvPr id="44035"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403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403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403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403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74E267D4-535B-A24F-93F2-A081A604F841}"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スライド イメージ プレースホルダ 1"/>
          <p:cNvSpPr>
            <a:spLocks noGrp="1" noRot="1" noChangeAspect="1"/>
          </p:cNvSpPr>
          <p:nvPr>
            <p:ph type="sldImg"/>
          </p:nvPr>
        </p:nvSpPr>
        <p:spPr>
          <a:xfrm>
            <a:off x="1154113" y="701675"/>
            <a:ext cx="4625975" cy="3468688"/>
          </a:xfrm>
          <a:ln/>
        </p:spPr>
      </p:sp>
      <p:sp>
        <p:nvSpPr>
          <p:cNvPr id="44035"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403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403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403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403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74E267D4-535B-A24F-93F2-A081A604F841}"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noFill/>
        </p:spPr>
        <p:txBody>
          <a:bodyPr/>
          <a:lstStyle/>
          <a:p>
            <a:r>
              <a:rPr lang="en-US" smtClean="0"/>
              <a:t>Sept  2012</a:t>
            </a:r>
            <a:endParaRPr lang="en-US"/>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21</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21</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26</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6</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560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560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560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560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9141BF5-5F89-6C49-9F62-C5E7A7D3B772}"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p:cNvSpPr>
          <p:nvPr>
            <p:ph type="sldImg"/>
          </p:nvPr>
        </p:nvSpPr>
        <p:spPr>
          <a:xfrm>
            <a:off x="1154113" y="701675"/>
            <a:ext cx="4625975" cy="3468688"/>
          </a:xfrm>
          <a:ln/>
        </p:spPr>
      </p:sp>
      <p:sp>
        <p:nvSpPr>
          <p:cNvPr id="33795"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3379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379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379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379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27F65C3-CE3B-524D-B9D8-1C6052AA703A}"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p:cNvSpPr>
          <p:nvPr>
            <p:ph type="sldImg"/>
          </p:nvPr>
        </p:nvSpPr>
        <p:spPr>
          <a:xfrm>
            <a:off x="1154113" y="701675"/>
            <a:ext cx="4625975" cy="3468688"/>
          </a:xfrm>
          <a:ln/>
        </p:spPr>
      </p:sp>
      <p:sp>
        <p:nvSpPr>
          <p:cNvPr id="33795"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3379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379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379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379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27F65C3-CE3B-524D-B9D8-1C6052AA703A}"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2972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Nov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802.11-12-1299r0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mentor.ieee.org/802.11/dcn/12/11-12-1298-01-00ai-tgai-submission-list-for-san-antonio-meeting.xl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mentor.ieee.org/802.11/dcn/12/11-12-1298-01-00ai-tgai-submission-list-for-san-antonio-meeting.xls"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mentor.ieee.org/802.11/dcn/12/11-12-1298-01-00ai-tgai-submission-list-for-san-antonio-meeting.xls"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22.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grouper.ieee.org/groups/802/11/SponsorBallots.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mentor.ieee.org/802.11/dcn/12/11-12-1298-01-00ai-tgai-submission-list-for-san-antonio-meeting.xl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mentor.ieee.org/802.11/dcn/12/11-12-1298-01-00ai-tgai-submission-list-for-san-antonio-meeting.xls"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1385887" cy="276225"/>
          </a:xfrm>
          <a:noFill/>
        </p:spPr>
        <p:txBody>
          <a:bodyPr/>
          <a:lstStyle/>
          <a:p>
            <a:r>
              <a:rPr lang="en-US" altLang="ja-JP" smtClean="0">
                <a:latin typeface="Times New Roman" pitchFamily="-84" charset="0"/>
              </a:rPr>
              <a:t>Nov 2012</a:t>
            </a: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Nov 2012 San Antonio</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2012</a:t>
            </a:r>
            <a:r>
              <a:rPr lang="en-US" altLang="ja-JP" sz="2000" b="0" dirty="0" smtClean="0">
                <a:ea typeface="ＭＳ Ｐゴシック" pitchFamily="-84" charset="-128"/>
                <a:cs typeface="ＭＳ Ｐゴシック" pitchFamily="-84" charset="-128"/>
              </a:rPr>
              <a:t>-11-12</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1066800"/>
            <a:ext cx="8534400" cy="1066800"/>
          </a:xfrm>
        </p:spPr>
        <p:txBody>
          <a:bodyPr/>
          <a:lstStyle/>
          <a:p>
            <a:r>
              <a:rPr lang="en-US" altLang="ja-JP" dirty="0" smtClean="0"/>
              <a:t>Agenda </a:t>
            </a:r>
            <a:br>
              <a:rPr lang="en-US" altLang="ja-JP" dirty="0" smtClean="0"/>
            </a:br>
            <a:r>
              <a:rPr lang="en-US" altLang="ja-JP" dirty="0" smtClean="0"/>
              <a:t>Tuesday </a:t>
            </a:r>
            <a:r>
              <a:rPr lang="en-US" altLang="ja-JP" dirty="0" smtClean="0">
                <a:ea typeface="ＭＳ Ｐゴシック" pitchFamily="-84" charset="-128"/>
                <a:cs typeface="ＭＳ Ｐゴシック" pitchFamily="-84" charset="-128"/>
              </a:rPr>
              <a:t>Nov 13</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a:t>
            </a:r>
            <a:r>
              <a:rPr lang="en-US" altLang="ja-JP" dirty="0" smtClean="0"/>
              <a:t>2012 – 19:30-21:30</a:t>
            </a:r>
            <a:br>
              <a:rPr lang="en-US" altLang="ja-JP" dirty="0" smtClean="0"/>
            </a:br>
            <a:r>
              <a:rPr lang="en-US" altLang="ja-JP" dirty="0" err="1" smtClean="0"/>
              <a:t>Adhoc</a:t>
            </a:r>
            <a:r>
              <a:rPr lang="en-US" altLang="ja-JP" dirty="0" smtClean="0"/>
              <a:t> meeting (Security)</a:t>
            </a:r>
            <a:br>
              <a:rPr lang="en-US" altLang="ja-JP" dirty="0" smtClean="0"/>
            </a:br>
            <a:endParaRPr lang="en-US" altLang="ja-JP" dirty="0" smtClean="0"/>
          </a:p>
        </p:txBody>
      </p:sp>
      <p:sp>
        <p:nvSpPr>
          <p:cNvPr id="32771" name="Content Placeholder 2"/>
          <p:cNvSpPr>
            <a:spLocks noGrp="1"/>
          </p:cNvSpPr>
          <p:nvPr>
            <p:ph idx="1"/>
          </p:nvPr>
        </p:nvSpPr>
        <p:spPr>
          <a:xfrm>
            <a:off x="685800" y="2362200"/>
            <a:ext cx="7772400" cy="3810000"/>
          </a:xfrm>
        </p:spPr>
        <p:txBody>
          <a:bodyPr>
            <a:normAutofit fontScale="85000" lnSpcReduction="10000"/>
          </a:bodyPr>
          <a:lstStyle/>
          <a:p>
            <a:r>
              <a:rPr lang="en-US" altLang="ja-JP" dirty="0" err="1" smtClean="0"/>
              <a:t>Adhoc</a:t>
            </a:r>
            <a:r>
              <a:rPr lang="en-US" altLang="ja-JP" dirty="0" smtClean="0"/>
              <a:t> Chair :</a:t>
            </a:r>
            <a:r>
              <a:rPr lang="en-US" altLang="ja-JP" dirty="0" err="1" smtClean="0"/>
              <a:t>Gabor.Bajko</a:t>
            </a:r>
            <a:endParaRPr lang="en-US" altLang="ja-JP" dirty="0" smtClean="0"/>
          </a:p>
          <a:p>
            <a:r>
              <a:rPr lang="en-US" altLang="ja-JP" dirty="0" smtClean="0"/>
              <a:t>Room:</a:t>
            </a:r>
          </a:p>
          <a:p>
            <a:r>
              <a:rPr lang="en-US" altLang="ja-JP" dirty="0" smtClean="0"/>
              <a:t>Goal :</a:t>
            </a:r>
          </a:p>
          <a:p>
            <a:pPr lvl="1"/>
            <a:r>
              <a:rPr lang="en-US" altLang="ja-JP" dirty="0" smtClean="0"/>
              <a:t>Goal for this </a:t>
            </a:r>
            <a:r>
              <a:rPr lang="en-US" altLang="ja-JP" dirty="0" err="1" smtClean="0"/>
              <a:t>adhoc</a:t>
            </a:r>
            <a:r>
              <a:rPr lang="en-US" altLang="ja-JP" dirty="0" smtClean="0"/>
              <a:t> is to create harmonization of security aspect.</a:t>
            </a:r>
          </a:p>
          <a:p>
            <a:r>
              <a:rPr lang="en-US" altLang="ja-JP" dirty="0" err="1" smtClean="0"/>
              <a:t>Adhoc</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pPr lvl="2"/>
            <a:r>
              <a:rPr lang="en-US" altLang="ja-JP" dirty="0" smtClean="0"/>
              <a:t>harmonization of security aspect</a:t>
            </a:r>
          </a:p>
          <a:p>
            <a:r>
              <a:rPr lang="en-US" altLang="ja-JP" dirty="0" err="1" smtClean="0"/>
              <a:t>Adhoc</a:t>
            </a:r>
            <a:r>
              <a:rPr lang="en-US" altLang="ja-JP" dirty="0" smtClean="0"/>
              <a:t> meeting </a:t>
            </a:r>
            <a:r>
              <a:rPr lang="en-US" altLang="ja-JP" dirty="0" smtClean="0"/>
              <a:t>Adjourn</a:t>
            </a:r>
          </a:p>
          <a:p>
            <a:r>
              <a:rPr lang="en-US" altLang="ja-JP" dirty="0" smtClean="0"/>
              <a:t>Next meeting</a:t>
            </a:r>
          </a:p>
          <a:p>
            <a:pPr lvl="1"/>
            <a:r>
              <a:rPr lang="en-US" altLang="ja-JP" dirty="0" smtClean="0"/>
              <a:t> Wednesday PM1 / Republic </a:t>
            </a:r>
            <a:r>
              <a:rPr lang="en-US" altLang="ja-JP" dirty="0" smtClean="0"/>
              <a:t>B, 4th Level</a:t>
            </a:r>
            <a:endParaRPr lang="en-US" altLang="ja-JP" dirty="0" smtClean="0"/>
          </a:p>
        </p:txBody>
      </p:sp>
      <p:sp>
        <p:nvSpPr>
          <p:cNvPr id="32772" name="Date Placeholder 3"/>
          <p:cNvSpPr>
            <a:spLocks noGrp="1"/>
          </p:cNvSpPr>
          <p:nvPr>
            <p:ph type="dt" sz="quarter" idx="10"/>
          </p:nvPr>
        </p:nvSpPr>
        <p:spPr/>
        <p:txBody>
          <a:bodyPr/>
          <a:lstStyle/>
          <a:p>
            <a:r>
              <a:rPr lang="en-US" altLang="ja-JP" smtClean="0"/>
              <a:t>Nov 2012</a:t>
            </a:r>
          </a:p>
        </p:txBody>
      </p:sp>
      <p:sp>
        <p:nvSpPr>
          <p:cNvPr id="32773" name="Footer Placeholder 5"/>
          <p:cNvSpPr>
            <a:spLocks noGrp="1"/>
          </p:cNvSpPr>
          <p:nvPr>
            <p:ph type="ftr" sz="quarter" idx="11"/>
          </p:nvPr>
        </p:nvSpPr>
        <p:spPr/>
        <p:txBody>
          <a:bodyPr/>
          <a:lstStyle/>
          <a:p>
            <a:r>
              <a:rPr lang="en-US" altLang="ja-JP" smtClean="0"/>
              <a:t>Hiroshi Mano (ATRD, Root, Lab)</a:t>
            </a:r>
          </a:p>
        </p:txBody>
      </p:sp>
      <p:sp>
        <p:nvSpPr>
          <p:cNvPr id="32774" name="Slide Number Placeholder 4"/>
          <p:cNvSpPr>
            <a:spLocks noGrp="1"/>
          </p:cNvSpPr>
          <p:nvPr>
            <p:ph type="sldNum" sz="quarter" idx="12"/>
          </p:nvPr>
        </p:nvSpPr>
        <p:spPr/>
        <p:txBody>
          <a:bodyPr/>
          <a:lstStyle/>
          <a:p>
            <a:r>
              <a:rPr lang="en-US" altLang="ja-JP" smtClean="0"/>
              <a:t>Slide </a:t>
            </a:r>
            <a:fld id="{5A3FD85B-20FD-7746-8F3E-EB44FB9F2215}" type="slidenum">
              <a:rPr lang="en-US" altLang="ja-JP" smtClean="0"/>
              <a:pPr/>
              <a:t>10</a:t>
            </a:fld>
            <a:endParaRPr lang="en-US" altLang="ja-JP" smtClean="0"/>
          </a:p>
        </p:txBody>
      </p:sp>
      <p:sp>
        <p:nvSpPr>
          <p:cNvPr id="32775" name="テキスト ボックス 6"/>
          <p:cNvSpPr txBox="1">
            <a:spLocks noChangeArrowheads="1"/>
          </p:cNvSpPr>
          <p:nvPr/>
        </p:nvSpPr>
        <p:spPr bwMode="auto">
          <a:xfrm>
            <a:off x="8864600" y="6261100"/>
            <a:ext cx="184150" cy="276225"/>
          </a:xfrm>
          <a:prstGeom prst="rect">
            <a:avLst/>
          </a:prstGeom>
          <a:noFill/>
          <a:ln w="9525">
            <a:noFill/>
            <a:miter lim="800000"/>
            <a:headEnd/>
            <a:tailEnd/>
          </a:ln>
        </p:spPr>
        <p:txBody>
          <a:bodyPr wrap="none">
            <a:prstTxWarp prst="textNoShape">
              <a:avLst/>
            </a:prstTxWarp>
            <a:spAutoFit/>
          </a:bodyPr>
          <a:lstStyle/>
          <a:p>
            <a:endParaRPr kumimoji="1" lang="ja-JP" altLang="en-US">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1066800"/>
            <a:ext cx="8534400" cy="1066800"/>
          </a:xfrm>
        </p:spPr>
        <p:txBody>
          <a:bodyPr/>
          <a:lstStyle/>
          <a:p>
            <a:r>
              <a:rPr lang="en-US" altLang="ja-JP" dirty="0" smtClean="0"/>
              <a:t>Agenda </a:t>
            </a:r>
            <a:br>
              <a:rPr lang="en-US" altLang="ja-JP" dirty="0" smtClean="0"/>
            </a:br>
            <a:r>
              <a:rPr lang="en-US" altLang="ja-JP" dirty="0" smtClean="0"/>
              <a:t>Tuesday </a:t>
            </a:r>
            <a:r>
              <a:rPr lang="en-US" altLang="ja-JP" dirty="0" smtClean="0">
                <a:ea typeface="ＭＳ Ｐゴシック" pitchFamily="-84" charset="-128"/>
                <a:cs typeface="ＭＳ Ｐゴシック" pitchFamily="-84" charset="-128"/>
              </a:rPr>
              <a:t>Nov 13</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a:t>
            </a:r>
            <a:r>
              <a:rPr lang="en-US" altLang="ja-JP" dirty="0" smtClean="0"/>
              <a:t>2012 – 19:30-21:30</a:t>
            </a:r>
            <a:br>
              <a:rPr lang="en-US" altLang="ja-JP" dirty="0" smtClean="0"/>
            </a:br>
            <a:r>
              <a:rPr lang="en-US" altLang="ja-JP" dirty="0" err="1" smtClean="0"/>
              <a:t>Adhoc</a:t>
            </a:r>
            <a:r>
              <a:rPr lang="en-US" altLang="ja-JP" dirty="0" smtClean="0"/>
              <a:t> meeting (Scanning )</a:t>
            </a:r>
            <a:br>
              <a:rPr lang="en-US" altLang="ja-JP" dirty="0" smtClean="0"/>
            </a:br>
            <a:endParaRPr lang="en-US" altLang="ja-JP" dirty="0" smtClean="0"/>
          </a:p>
        </p:txBody>
      </p:sp>
      <p:sp>
        <p:nvSpPr>
          <p:cNvPr id="32771" name="Content Placeholder 2"/>
          <p:cNvSpPr>
            <a:spLocks noGrp="1"/>
          </p:cNvSpPr>
          <p:nvPr>
            <p:ph idx="1"/>
          </p:nvPr>
        </p:nvSpPr>
        <p:spPr>
          <a:xfrm>
            <a:off x="685800" y="2286000"/>
            <a:ext cx="7772400" cy="3810000"/>
          </a:xfrm>
        </p:spPr>
        <p:txBody>
          <a:bodyPr>
            <a:normAutofit fontScale="85000" lnSpcReduction="10000"/>
          </a:bodyPr>
          <a:lstStyle/>
          <a:p>
            <a:r>
              <a:rPr lang="en-US" altLang="ja-JP" dirty="0" err="1" smtClean="0"/>
              <a:t>Adhoc</a:t>
            </a:r>
            <a:r>
              <a:rPr lang="en-US" altLang="ja-JP" dirty="0" smtClean="0"/>
              <a:t> Chair :Lei Wang</a:t>
            </a:r>
          </a:p>
          <a:p>
            <a:r>
              <a:rPr lang="en-US" altLang="ja-JP" dirty="0" smtClean="0"/>
              <a:t>Room</a:t>
            </a:r>
          </a:p>
          <a:p>
            <a:r>
              <a:rPr lang="en-US" altLang="ja-JP" dirty="0" smtClean="0"/>
              <a:t>Goal :</a:t>
            </a:r>
          </a:p>
          <a:p>
            <a:pPr lvl="1"/>
            <a:r>
              <a:rPr lang="en-US" altLang="ja-JP" dirty="0" smtClean="0"/>
              <a:t>Goal for this </a:t>
            </a:r>
            <a:r>
              <a:rPr lang="en-US" altLang="ja-JP" dirty="0" err="1" smtClean="0"/>
              <a:t>adhoc</a:t>
            </a:r>
            <a:r>
              <a:rPr lang="en-US" altLang="ja-JP" dirty="0" smtClean="0"/>
              <a:t> is to clear the detail of scanning aspect .</a:t>
            </a:r>
          </a:p>
          <a:p>
            <a:r>
              <a:rPr lang="en-US" altLang="ja-JP" dirty="0" err="1" smtClean="0"/>
              <a:t>Adhoc</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pPr lvl="2"/>
            <a:r>
              <a:rPr lang="en-US" altLang="ja-JP" dirty="0" smtClean="0"/>
              <a:t>Harmonization of scanning aspect</a:t>
            </a:r>
          </a:p>
          <a:p>
            <a:r>
              <a:rPr lang="en-US" altLang="ja-JP" dirty="0" err="1" smtClean="0"/>
              <a:t>Adhoc</a:t>
            </a:r>
            <a:r>
              <a:rPr lang="en-US" altLang="ja-JP" dirty="0" smtClean="0"/>
              <a:t> meeting </a:t>
            </a:r>
            <a:r>
              <a:rPr lang="en-US" altLang="ja-JP" dirty="0" smtClean="0"/>
              <a:t>Adjourn</a:t>
            </a:r>
          </a:p>
          <a:p>
            <a:r>
              <a:rPr lang="en-US" altLang="ja-JP" dirty="0" smtClean="0"/>
              <a:t>Next meeting</a:t>
            </a:r>
          </a:p>
          <a:p>
            <a:pPr lvl="1"/>
            <a:r>
              <a:rPr lang="en-US" altLang="ja-JP" dirty="0" smtClean="0"/>
              <a:t> Wednesday PM1 / Republic B, 4th </a:t>
            </a:r>
            <a:r>
              <a:rPr lang="en-US" altLang="ja-JP" dirty="0" smtClean="0"/>
              <a:t>Level</a:t>
            </a:r>
            <a:endParaRPr lang="en-US" altLang="ja-JP" dirty="0" smtClean="0"/>
          </a:p>
        </p:txBody>
      </p:sp>
      <p:sp>
        <p:nvSpPr>
          <p:cNvPr id="32772" name="Date Placeholder 3"/>
          <p:cNvSpPr>
            <a:spLocks noGrp="1"/>
          </p:cNvSpPr>
          <p:nvPr>
            <p:ph type="dt" sz="quarter" idx="10"/>
          </p:nvPr>
        </p:nvSpPr>
        <p:spPr/>
        <p:txBody>
          <a:bodyPr/>
          <a:lstStyle/>
          <a:p>
            <a:r>
              <a:rPr lang="en-US" altLang="ja-JP" smtClean="0"/>
              <a:t>Nov 2012</a:t>
            </a:r>
          </a:p>
        </p:txBody>
      </p:sp>
      <p:sp>
        <p:nvSpPr>
          <p:cNvPr id="32773" name="Footer Placeholder 5"/>
          <p:cNvSpPr>
            <a:spLocks noGrp="1"/>
          </p:cNvSpPr>
          <p:nvPr>
            <p:ph type="ftr" sz="quarter" idx="11"/>
          </p:nvPr>
        </p:nvSpPr>
        <p:spPr/>
        <p:txBody>
          <a:bodyPr/>
          <a:lstStyle/>
          <a:p>
            <a:r>
              <a:rPr lang="en-US" altLang="ja-JP" smtClean="0"/>
              <a:t>Hiroshi Mano (ATRD, Root, Lab)</a:t>
            </a:r>
          </a:p>
        </p:txBody>
      </p:sp>
      <p:sp>
        <p:nvSpPr>
          <p:cNvPr id="32774" name="Slide Number Placeholder 4"/>
          <p:cNvSpPr>
            <a:spLocks noGrp="1"/>
          </p:cNvSpPr>
          <p:nvPr>
            <p:ph type="sldNum" sz="quarter" idx="12"/>
          </p:nvPr>
        </p:nvSpPr>
        <p:spPr/>
        <p:txBody>
          <a:bodyPr/>
          <a:lstStyle/>
          <a:p>
            <a:r>
              <a:rPr lang="en-US" altLang="ja-JP" smtClean="0"/>
              <a:t>Slide </a:t>
            </a:r>
            <a:fld id="{5A3FD85B-20FD-7746-8F3E-EB44FB9F2215}" type="slidenum">
              <a:rPr lang="en-US" altLang="ja-JP" smtClean="0"/>
              <a:pPr/>
              <a:t>11</a:t>
            </a:fld>
            <a:endParaRPr lang="en-US" altLang="ja-JP" smtClean="0"/>
          </a:p>
        </p:txBody>
      </p:sp>
      <p:sp>
        <p:nvSpPr>
          <p:cNvPr id="32775" name="テキスト ボックス 6"/>
          <p:cNvSpPr txBox="1">
            <a:spLocks noChangeArrowheads="1"/>
          </p:cNvSpPr>
          <p:nvPr/>
        </p:nvSpPr>
        <p:spPr bwMode="auto">
          <a:xfrm>
            <a:off x="8864600" y="6261100"/>
            <a:ext cx="184150" cy="276225"/>
          </a:xfrm>
          <a:prstGeom prst="rect">
            <a:avLst/>
          </a:prstGeom>
          <a:noFill/>
          <a:ln w="9525">
            <a:noFill/>
            <a:miter lim="800000"/>
            <a:headEnd/>
            <a:tailEnd/>
          </a:ln>
        </p:spPr>
        <p:txBody>
          <a:bodyPr wrap="none">
            <a:prstTxWarp prst="textNoShape">
              <a:avLst/>
            </a:prstTxWarp>
            <a:spAutoFit/>
          </a:bodyPr>
          <a:lstStyle/>
          <a:p>
            <a:endParaRPr kumimoji="1" lang="ja-JP" altLang="en-US">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Nov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13:30-15:30</a:t>
            </a:r>
          </a:p>
        </p:txBody>
      </p:sp>
      <p:sp>
        <p:nvSpPr>
          <p:cNvPr id="26627" name="Content Placeholder 2"/>
          <p:cNvSpPr>
            <a:spLocks noGrp="1"/>
          </p:cNvSpPr>
          <p:nvPr>
            <p:ph idx="1"/>
          </p:nvPr>
        </p:nvSpPr>
        <p:spPr>
          <a:xfrm>
            <a:off x="381000" y="1752600"/>
            <a:ext cx="8610600" cy="4724400"/>
          </a:xfrm>
        </p:spPr>
        <p:txBody>
          <a:bodyPr>
            <a:normAutofit lnSpcReduction="1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Editor report</a:t>
            </a:r>
          </a:p>
          <a:p>
            <a:pPr lvl="1">
              <a:defRPr/>
            </a:pPr>
            <a:r>
              <a:rPr lang="en-US" altLang="ja-JP" dirty="0" smtClean="0"/>
              <a:t>Lee </a:t>
            </a:r>
            <a:r>
              <a:rPr lang="en-US" altLang="ja-JP" dirty="0" smtClean="0"/>
              <a:t>Armstrong </a:t>
            </a:r>
            <a:r>
              <a:rPr lang="en-US" altLang="ja-JP" dirty="0" smtClean="0"/>
              <a:t>(US </a:t>
            </a:r>
            <a:r>
              <a:rPr lang="en-US" altLang="ja-JP" dirty="0" err="1" smtClean="0"/>
              <a:t>DoT</a:t>
            </a:r>
            <a:r>
              <a:rPr lang="en-US" altLang="ja-JP" dirty="0" smtClean="0"/>
              <a:t>)</a:t>
            </a:r>
          </a:p>
          <a:p>
            <a:r>
              <a:rPr lang="en-US" altLang="ja-JP" dirty="0" smtClean="0">
                <a:ea typeface="ＭＳ Ｐゴシック" pitchFamily="-84" charset="-128"/>
                <a:cs typeface="ＭＳ Ｐゴシック" pitchFamily="-84" charset="-128"/>
              </a:rPr>
              <a:t>Presentation</a:t>
            </a:r>
          </a:p>
          <a:p>
            <a:pPr lvl="1"/>
            <a:r>
              <a:rPr lang="en-US" altLang="ja-JP" dirty="0" smtClean="0">
                <a:ea typeface="ＭＳ Ｐゴシック" pitchFamily="-84" charset="-128"/>
                <a:cs typeface="ＭＳ Ｐゴシック" pitchFamily="-84" charset="-128"/>
              </a:rPr>
              <a:t>Security </a:t>
            </a: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report</a:t>
            </a:r>
          </a:p>
          <a:p>
            <a:pPr lvl="1"/>
            <a:r>
              <a:rPr lang="en-US" altLang="ja-JP" dirty="0" smtClean="0">
                <a:ea typeface="ＭＳ Ｐゴシック" pitchFamily="-84" charset="-128"/>
                <a:cs typeface="ＭＳ Ｐゴシック" pitchFamily="-84" charset="-128"/>
              </a:rPr>
              <a:t>Scanning </a:t>
            </a: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report</a:t>
            </a:r>
          </a:p>
          <a:p>
            <a:pPr lvl="1">
              <a:defRPr/>
            </a:pPr>
            <a:r>
              <a:rPr lang="en-US" altLang="ja-JP" dirty="0" err="1" smtClean="0"/>
              <a:t>TGai</a:t>
            </a:r>
            <a:r>
              <a:rPr lang="en-US" altLang="ja-JP" dirty="0" smtClean="0"/>
              <a:t>-submission-list-for-San-Antonio-meeting (12/1298r1)</a:t>
            </a:r>
            <a:endParaRPr lang="en-US" altLang="ja-JP" dirty="0" smtClean="0"/>
          </a:p>
          <a:p>
            <a:pPr lvl="2">
              <a:defRPr/>
            </a:pPr>
            <a:r>
              <a:rPr lang="en-US" altLang="ja-JP" dirty="0" smtClean="0">
                <a:hlinkClick r:id="rId3"/>
              </a:rPr>
              <a:t>https://mentor.ieee.org/802.11/dcn/12/11-12-1298-01-00ai-tgai-submission-list-for-san-antonio-</a:t>
            </a:r>
            <a:r>
              <a:rPr lang="en-US" altLang="ja-JP" dirty="0" smtClean="0">
                <a:hlinkClick r:id="rId3"/>
              </a:rPr>
              <a:t>meeting.xls</a:t>
            </a:r>
            <a:endParaRPr lang="en-US" altLang="ja-JP" dirty="0" smtClean="0"/>
          </a:p>
          <a:p>
            <a:pPr>
              <a:defRPr/>
            </a:pPr>
            <a:r>
              <a:rPr lang="en-US" altLang="ja-JP" dirty="0" smtClean="0"/>
              <a:t>Recess </a:t>
            </a:r>
            <a:r>
              <a:rPr lang="en-US" altLang="ja-JP" dirty="0" smtClean="0"/>
              <a:t>until </a:t>
            </a:r>
            <a:r>
              <a:rPr lang="en-US" altLang="ja-JP" dirty="0" smtClean="0"/>
              <a:t>PM2 / </a:t>
            </a:r>
            <a:r>
              <a:rPr lang="en-US" altLang="ja-JP" dirty="0" smtClean="0"/>
              <a:t>Republic </a:t>
            </a:r>
            <a:r>
              <a:rPr lang="en-US" altLang="ja-JP" dirty="0" smtClean="0"/>
              <a:t>B, 4th Level</a:t>
            </a:r>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Nov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err="1" smtClean="0"/>
              <a:t>TGai</a:t>
            </a:r>
            <a:r>
              <a:rPr lang="en-US" altLang="ja-JP" dirty="0" smtClean="0"/>
              <a:t>-submission-list-for-San-Antonio-meeting (12/1298r1)</a:t>
            </a:r>
            <a:endParaRPr lang="en-US" altLang="ja-JP" dirty="0" smtClean="0"/>
          </a:p>
          <a:p>
            <a:pPr lvl="2">
              <a:defRPr/>
            </a:pPr>
            <a:r>
              <a:rPr lang="en-US" altLang="ja-JP" dirty="0" smtClean="0">
                <a:hlinkClick r:id="rId3"/>
              </a:rPr>
              <a:t>https://mentor.ieee.org/802.11/dcn/12/11-12-1298-01-00ai-tgai-submission-list-for-san-antonio-</a:t>
            </a:r>
            <a:r>
              <a:rPr lang="en-US" altLang="ja-JP" dirty="0" smtClean="0">
                <a:hlinkClick r:id="rId3"/>
              </a:rPr>
              <a:t>meeting.xls</a:t>
            </a:r>
            <a:endParaRPr lang="en-US" altLang="ja-JP" dirty="0" smtClean="0"/>
          </a:p>
          <a:p>
            <a:pPr>
              <a:defRPr/>
            </a:pPr>
            <a:r>
              <a:rPr lang="en-US" altLang="ja-JP" dirty="0" smtClean="0"/>
              <a:t>Recess </a:t>
            </a:r>
            <a:r>
              <a:rPr lang="en-US" altLang="ja-JP" dirty="0" smtClean="0"/>
              <a:t>until Thursday </a:t>
            </a:r>
            <a:r>
              <a:rPr lang="en-US" altLang="ja-JP" dirty="0" smtClean="0"/>
              <a:t>AM1 / </a:t>
            </a:r>
            <a:r>
              <a:rPr lang="en-US" altLang="ja-JP" dirty="0" smtClean="0"/>
              <a:t>Republic </a:t>
            </a:r>
            <a:r>
              <a:rPr lang="en-US" altLang="ja-JP" dirty="0" smtClean="0"/>
              <a:t>B, 4th Level</a:t>
            </a:r>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Nov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08:00-10:00</a:t>
            </a:r>
          </a:p>
        </p:txBody>
      </p:sp>
      <p:sp>
        <p:nvSpPr>
          <p:cNvPr id="43011" name="Content Placeholder 2"/>
          <p:cNvSpPr>
            <a:spLocks noGrp="1"/>
          </p:cNvSpPr>
          <p:nvPr>
            <p:ph idx="1"/>
          </p:nvPr>
        </p:nvSpPr>
        <p:spPr>
          <a:xfrm>
            <a:off x="685800" y="1828800"/>
            <a:ext cx="7924800" cy="46482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Presentation of submissions</a:t>
            </a:r>
          </a:p>
          <a:p>
            <a:pPr lvl="1">
              <a:defRPr/>
            </a:pPr>
            <a:r>
              <a:rPr lang="en-US" altLang="ja-JP" dirty="0" err="1" smtClean="0"/>
              <a:t>TGai</a:t>
            </a:r>
            <a:r>
              <a:rPr lang="en-US" altLang="ja-JP" dirty="0" smtClean="0"/>
              <a:t>-submission-list-for-San-Antonio-meeting (12/1298r1)</a:t>
            </a:r>
            <a:endParaRPr lang="en-US" altLang="ja-JP" dirty="0" smtClean="0"/>
          </a:p>
          <a:p>
            <a:pPr lvl="2">
              <a:defRPr/>
            </a:pPr>
            <a:r>
              <a:rPr lang="en-US" altLang="ja-JP" dirty="0" smtClean="0">
                <a:hlinkClick r:id="rId3"/>
              </a:rPr>
              <a:t>https://mentor.ieee.org/802.11/dcn/12/11-12-1298-01-00ai-tgai-submission-list-for-san-antonio-</a:t>
            </a:r>
            <a:r>
              <a:rPr lang="en-US" altLang="ja-JP" dirty="0" smtClean="0">
                <a:hlinkClick r:id="rId3"/>
              </a:rPr>
              <a:t>meeting.xls</a:t>
            </a:r>
            <a:endParaRPr lang="en-US" altLang="ja-JP" dirty="0" smtClean="0"/>
          </a:p>
          <a:p>
            <a:pPr>
              <a:defRPr/>
            </a:pPr>
            <a:r>
              <a:rPr lang="en-US" altLang="ja-JP" dirty="0" smtClean="0"/>
              <a:t>Recess </a:t>
            </a:r>
            <a:r>
              <a:rPr lang="en-US" altLang="ja-JP" dirty="0" smtClean="0"/>
              <a:t>until </a:t>
            </a:r>
            <a:r>
              <a:rPr lang="en-US" altLang="ja-JP" dirty="0" smtClean="0"/>
              <a:t>AM2 / </a:t>
            </a:r>
            <a:r>
              <a:rPr lang="en-US" altLang="ja-JP" dirty="0" smtClean="0"/>
              <a:t>Republic B, 4th Level</a:t>
            </a:r>
            <a:endParaRPr lang="en-US" altLang="ja-JP" dirty="0" smtClean="0"/>
          </a:p>
        </p:txBody>
      </p:sp>
      <p:sp>
        <p:nvSpPr>
          <p:cNvPr id="43012" name="Date Placeholder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43013"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3014"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C147E973-0D79-704C-8667-723C5CEF851F}" type="slidenum">
              <a:rPr lang="en-US" altLang="ja-JP" smtClean="0">
                <a:latin typeface="Times New Roman" pitchFamily="-84" charset="0"/>
              </a:rPr>
              <a:pPr/>
              <a:t>14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Nov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10:30-12:30</a:t>
            </a:r>
          </a:p>
        </p:txBody>
      </p:sp>
      <p:sp>
        <p:nvSpPr>
          <p:cNvPr id="43011" name="Content Placeholder 2"/>
          <p:cNvSpPr>
            <a:spLocks noGrp="1"/>
          </p:cNvSpPr>
          <p:nvPr>
            <p:ph idx="1"/>
          </p:nvPr>
        </p:nvSpPr>
        <p:spPr>
          <a:xfrm>
            <a:off x="685800" y="1828800"/>
            <a:ext cx="7924800" cy="46482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Presentation of submissions</a:t>
            </a:r>
          </a:p>
          <a:p>
            <a:pPr lvl="1">
              <a:defRPr/>
            </a:pPr>
            <a:r>
              <a:rPr lang="en-US" altLang="ja-JP" dirty="0" err="1" smtClean="0"/>
              <a:t>TGai</a:t>
            </a:r>
            <a:r>
              <a:rPr lang="en-US" altLang="ja-JP" dirty="0" smtClean="0"/>
              <a:t>-submission-list-for-San-Antonio-meeting (12/1298r1)</a:t>
            </a:r>
            <a:endParaRPr lang="en-US" altLang="ja-JP" dirty="0" smtClean="0"/>
          </a:p>
          <a:p>
            <a:pPr lvl="2">
              <a:defRPr/>
            </a:pPr>
            <a:r>
              <a:rPr lang="en-US" altLang="ja-JP" dirty="0" smtClean="0">
                <a:ea typeface="ＭＳ Ｐゴシック" pitchFamily="-84" charset="-128"/>
                <a:cs typeface="ＭＳ Ｐゴシック" pitchFamily="-84" charset="-128"/>
              </a:rPr>
              <a:t>https</a:t>
            </a:r>
            <a:r>
              <a:rPr lang="en-US" altLang="ja-JP" dirty="0" smtClean="0">
                <a:ea typeface="ＭＳ Ｐゴシック" pitchFamily="-84" charset="-128"/>
                <a:cs typeface="ＭＳ Ｐゴシック" pitchFamily="-84" charset="-128"/>
              </a:rPr>
              <a:t>://mentor.ieee.org/802.11/dcn/12/11-12-1298-01-00ai-tgai-submission-list-for-san-antonio-meeting.xls</a:t>
            </a:r>
          </a:p>
          <a:p>
            <a:pPr>
              <a:defRPr/>
            </a:pPr>
            <a:r>
              <a:rPr lang="en-US" altLang="ja-JP" dirty="0" smtClean="0"/>
              <a:t>Recess until </a:t>
            </a:r>
            <a:r>
              <a:rPr lang="en-US" altLang="ja-JP" dirty="0" smtClean="0"/>
              <a:t>PM2 / </a:t>
            </a:r>
            <a:r>
              <a:rPr lang="en-US" altLang="ja-JP" dirty="0" smtClean="0"/>
              <a:t>Republic B, 4th Level</a:t>
            </a:r>
            <a:endParaRPr lang="en-US" altLang="ja-JP" dirty="0" smtClean="0"/>
          </a:p>
        </p:txBody>
      </p:sp>
      <p:sp>
        <p:nvSpPr>
          <p:cNvPr id="43012" name="Date Placeholder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43013"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3014"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C147E973-0D79-704C-8667-723C5CEF851F}" type="slidenum">
              <a:rPr lang="en-US" altLang="ja-JP" smtClean="0">
                <a:latin typeface="Times New Roman" pitchFamily="-84" charset="0"/>
              </a:rPr>
              <a:pPr/>
              <a:t>15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Nov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16:00-18:00</a:t>
            </a:r>
          </a:p>
        </p:txBody>
      </p:sp>
      <p:sp>
        <p:nvSpPr>
          <p:cNvPr id="45059" name="Content Placeholder 2"/>
          <p:cNvSpPr>
            <a:spLocks noGrp="1"/>
          </p:cNvSpPr>
          <p:nvPr>
            <p:ph idx="1"/>
          </p:nvPr>
        </p:nvSpPr>
        <p:spPr>
          <a:xfrm>
            <a:off x="304800" y="1676400"/>
            <a:ext cx="8839200" cy="4648200"/>
          </a:xfrm>
        </p:spPr>
        <p:txBody>
          <a:bodyPr>
            <a:normAutofit fontScale="92500" lnSpcReduction="1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endParaRPr lang="en-GB" altLang="ja-JP" dirty="0" smtClean="0">
              <a:ea typeface="ＭＳ Ｐゴシック" pitchFamily="-84" charset="-128"/>
              <a:cs typeface="ＭＳ Ｐゴシック" pitchFamily="-84" charset="-128"/>
            </a:endParaRPr>
          </a:p>
          <a:p>
            <a:pPr>
              <a:defRPr/>
            </a:pPr>
            <a:r>
              <a:rPr lang="en-US" altLang="ja-JP" dirty="0" smtClean="0">
                <a:ea typeface="ＭＳ Ｐゴシック" pitchFamily="-84" charset="-128"/>
                <a:cs typeface="ＭＳ Ｐゴシック" pitchFamily="-84" charset="-128"/>
              </a:rPr>
              <a:t>Presentation </a:t>
            </a:r>
            <a:r>
              <a:rPr lang="en-US" altLang="ja-JP" dirty="0" smtClean="0"/>
              <a:t>Unfinished businesses</a:t>
            </a:r>
          </a:p>
          <a:p>
            <a:pPr lvl="1">
              <a:defRPr/>
            </a:pPr>
            <a:r>
              <a:rPr lang="en-US" altLang="ja-JP" dirty="0" err="1" smtClean="0"/>
              <a:t>TGai</a:t>
            </a:r>
            <a:r>
              <a:rPr lang="en-US" altLang="ja-JP" dirty="0" smtClean="0"/>
              <a:t>-submission-list-for-San-Antonio-meeting (12/1298r1)</a:t>
            </a:r>
            <a:endParaRPr lang="en-US" altLang="ja-JP" dirty="0" smtClean="0"/>
          </a:p>
          <a:p>
            <a:pPr lvl="2">
              <a:defRPr/>
            </a:pPr>
            <a:r>
              <a:rPr lang="en-US" altLang="ja-JP" dirty="0" smtClean="0">
                <a:ea typeface="ＭＳ Ｐゴシック" pitchFamily="-84" charset="-128"/>
                <a:cs typeface="ＭＳ Ｐゴシック" pitchFamily="-84" charset="-128"/>
              </a:rPr>
              <a:t>https</a:t>
            </a:r>
            <a:r>
              <a:rPr lang="en-US" altLang="ja-JP" dirty="0" smtClean="0">
                <a:ea typeface="ＭＳ Ｐゴシック" pitchFamily="-84" charset="-128"/>
                <a:cs typeface="ＭＳ Ｐゴシック" pitchFamily="-84" charset="-128"/>
              </a:rPr>
              <a:t>://mentor.ieee.org/802.11/dcn/12/11-12-1298-01-00ai-tgai-submission-list-for-san-antonio-meeting.xls</a:t>
            </a:r>
          </a:p>
          <a:p>
            <a:pPr>
              <a:defRPr/>
            </a:pPr>
            <a:r>
              <a:rPr lang="en-US" altLang="ja-JP" dirty="0" smtClean="0"/>
              <a:t>Plan for Jan</a:t>
            </a:r>
          </a:p>
          <a:p>
            <a:pPr>
              <a:defRPr/>
            </a:pPr>
            <a:r>
              <a:rPr lang="en-US" altLang="ja-JP" dirty="0" smtClean="0"/>
              <a:t>TIME line of task group</a:t>
            </a:r>
          </a:p>
          <a:p>
            <a:pPr>
              <a:defRPr/>
            </a:pPr>
            <a:r>
              <a:rPr lang="en-US" altLang="ja-JP" dirty="0" smtClean="0"/>
              <a:t>Plan for Teleconference </a:t>
            </a:r>
          </a:p>
          <a:p>
            <a:pPr lvl="1">
              <a:defRPr/>
            </a:pPr>
            <a:r>
              <a:rPr lang="en-US" altLang="ja-JP" dirty="0" smtClean="0"/>
              <a:t>New Businesses </a:t>
            </a:r>
          </a:p>
          <a:p>
            <a:pPr>
              <a:defRPr/>
            </a:pPr>
            <a:r>
              <a:rPr lang="en-US" altLang="ja-JP" dirty="0" smtClean="0"/>
              <a:t>Adjourn</a:t>
            </a:r>
          </a:p>
        </p:txBody>
      </p:sp>
      <p:sp>
        <p:nvSpPr>
          <p:cNvPr id="45060" name="Date Placeholder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4506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5062"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EDB92579-3EBA-6B47-B8A6-4F3F25F56FA3}" type="slidenum">
              <a:rPr lang="en-US" altLang="ja-JP" smtClean="0">
                <a:latin typeface="Times New Roman" pitchFamily="-84" charset="0"/>
              </a:rPr>
              <a:pPr/>
              <a:t>16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2</a:t>
            </a:r>
            <a:r>
              <a:rPr kumimoji="0" lang="en-US" altLang="ja-JP" sz="1100" baseline="30000" dirty="0" smtClean="0"/>
              <a:t>nd</a:t>
            </a:r>
            <a:r>
              <a:rPr kumimoji="0" lang="en-US" altLang="ja-JP" sz="1100" dirty="0" smtClean="0"/>
              <a:t> Vice Chair 	Gabor </a:t>
            </a:r>
            <a:r>
              <a:rPr kumimoji="0" lang="en-US" altLang="ja-JP" sz="1100" dirty="0" err="1" smtClean="0"/>
              <a:t>Bajko</a:t>
            </a:r>
            <a:r>
              <a:rPr kumimoji="0" lang="en-US" altLang="ja-JP" sz="1100" dirty="0" smtClean="0"/>
              <a:t> (Nokia)</a:t>
            </a:r>
          </a:p>
          <a:p>
            <a:pPr lvl="1">
              <a:lnSpc>
                <a:spcPct val="90000"/>
              </a:lnSpc>
            </a:pPr>
            <a:r>
              <a:rPr kumimoji="0" lang="en-US" altLang="ja-JP" sz="1100" dirty="0"/>
              <a:t>Technical  Editor: 	Tomas </a:t>
            </a:r>
            <a:r>
              <a:rPr kumimoji="0" lang="en-US" altLang="ja-JP" sz="1100" dirty="0" err="1"/>
              <a:t>Siep</a:t>
            </a:r>
            <a:r>
              <a:rPr kumimoji="0" lang="en-US" altLang="ja-JP" sz="1100" dirty="0"/>
              <a:t> (CSR)</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17</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Nov 2012</a:t>
            </a:r>
            <a:endParaRPr lang="en-US"/>
          </a:p>
        </p:txBody>
      </p:sp>
      <p:sp>
        <p:nvSpPr>
          <p:cNvPr id="4099"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18</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Nov 2012</a:t>
            </a:r>
            <a:endParaRPr lang="en-US"/>
          </a:p>
        </p:txBody>
      </p:sp>
      <p:sp>
        <p:nvSpPr>
          <p:cNvPr id="5123"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19</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Nov 2012,  San Antonio</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Nov 2012</a:t>
            </a:r>
            <a:endParaRPr lang="en-US"/>
          </a:p>
        </p:txBody>
      </p:sp>
      <p:sp>
        <p:nvSpPr>
          <p:cNvPr id="6147"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20</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Nov 2012</a:t>
            </a:r>
            <a:endParaRPr lang="en-US"/>
          </a:p>
        </p:txBody>
      </p:sp>
      <p:sp>
        <p:nvSpPr>
          <p:cNvPr id="7171"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21</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All IEEE-SA standards meetings shall be conducted in compliance with all applicable laws, including antitrust and competition laws.</a:t>
            </a:r>
            <a:r>
              <a:rPr lang="en-US" sz="2000" b="1">
                <a:solidFill>
                  <a:srgbClr val="000099"/>
                </a:solidFill>
                <a:latin typeface="Arial" charset="0"/>
              </a:rPr>
              <a:t> </a:t>
            </a:r>
            <a:endParaRPr lang="en-US" sz="1800" b="1">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a:solidFill>
                  <a:srgbClr val="000099"/>
                </a:solidFill>
                <a:latin typeface="Arial" charset="0"/>
              </a:rPr>
              <a:t>Technical considerations remain primary focus</a:t>
            </a:r>
            <a:endParaRPr lang="en-US" sz="16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Nov 2012</a:t>
            </a:r>
            <a:endParaRPr lang="en-US"/>
          </a:p>
        </p:txBody>
      </p:sp>
      <p:sp>
        <p:nvSpPr>
          <p:cNvPr id="8195" name="Footer Placeholder 4"/>
          <p:cNvSpPr>
            <a:spLocks noGrp="1"/>
          </p:cNvSpPr>
          <p:nvPr>
            <p:ph type="ftr" sz="quarter" idx="11"/>
          </p:nvPr>
        </p:nvSpPr>
        <p:spPr>
          <a:noFill/>
        </p:spPr>
        <p:txBody>
          <a:bodyPr/>
          <a:lstStyle/>
          <a:p>
            <a:r>
              <a:rPr lang="en-US" altLang="ja-JP" smtClean="0"/>
              <a:t>Hiroshi Mano (ATRD, Root, Lab)</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22</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685800" y="1219200"/>
            <a:ext cx="77724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 </a:t>
            </a:r>
            <a:r>
              <a:rPr lang="en-US" sz="2000" dirty="0" smtClean="0"/>
              <a:t>(effective 20 July, 2012), </a:t>
            </a:r>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r>
              <a:rPr lang="en-US" sz="2000" dirty="0" smtClean="0"/>
              <a:t> (effective 16 March, 2012) </a:t>
            </a:r>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r>
              <a:rPr lang="en-US" sz="2000" dirty="0" smtClean="0"/>
              <a:t> </a:t>
            </a:r>
            <a:r>
              <a:rPr lang="en-US" sz="1600" dirty="0" smtClean="0"/>
              <a:t>(Effective July 20, 2012)</a:t>
            </a:r>
          </a:p>
          <a:p>
            <a:pPr lvl="1"/>
            <a:r>
              <a:rPr lang="en-US" sz="1800" dirty="0" smtClean="0">
                <a:hlinkClick r:id="rId5"/>
              </a:rPr>
              <a:t>https://mentor.ieee.org/802.11/documents?is_dcn=2&amp;is_year=2009</a:t>
            </a:r>
            <a:endParaRPr lang="en-US" sz="1800" dirty="0" smtClean="0"/>
          </a:p>
          <a:p>
            <a:pPr lvl="1"/>
            <a:endParaRPr lang="en-US" sz="1800" dirty="0" smtClean="0"/>
          </a:p>
          <a:p>
            <a:pPr>
              <a:buFontTx/>
              <a:buNone/>
            </a:pPr>
            <a:r>
              <a:rPr lang="en-US" sz="2000" dirty="0" smtClean="0"/>
              <a:t>Policies and Procedures hierarchy</a:t>
            </a:r>
          </a:p>
          <a:p>
            <a:pPr lvl="1"/>
            <a:r>
              <a:rPr lang="en-US" sz="1800" dirty="0" smtClean="0">
                <a:hlinkClick r:id="rId6"/>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a:t>
            </a:r>
            <a:br>
              <a:rPr lang="en-US" altLang="ja-JP" dirty="0" smtClean="0"/>
            </a:br>
            <a:r>
              <a:rPr lang="en-US" altLang="ja-JP" dirty="0" smtClean="0"/>
              <a:t>Indian Wells face-to-face meeting.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Sep 2012 </a:t>
            </a:r>
            <a:r>
              <a:rPr lang="en-GB" altLang="ja-JP" dirty="0" smtClean="0">
                <a:ea typeface="ＭＳ Ｐゴシック" pitchFamily="-84" charset="-128"/>
                <a:cs typeface="ＭＳ Ｐゴシック" pitchFamily="-84" charset="-128"/>
              </a:rPr>
              <a:t> :   </a:t>
            </a:r>
          </a:p>
          <a:p>
            <a:pPr lvl="1">
              <a:defRPr/>
            </a:pPr>
            <a:r>
              <a:rPr lang="en-US" altLang="ja-JP" dirty="0" smtClean="0"/>
              <a:t>September 2012 Indian Wells Session Minutes (12/1202r0)</a:t>
            </a:r>
          </a:p>
          <a:p>
            <a:pPr lvl="2">
              <a:defRPr/>
            </a:pPr>
            <a:r>
              <a:rPr lang="en-US" altLang="ja-JP" dirty="0" smtClean="0"/>
              <a:t>https://mentor.ieee.org/802.11/dcn/12/11-12-1202-00-00ai-september-2012-indian-wells-session-minutes.doc</a:t>
            </a:r>
            <a:endParaRPr lang="en-GB" altLang="ja-JP" dirty="0" smtClean="0">
              <a:ea typeface="ＭＳ Ｐゴシック" pitchFamily="-84" charset="-128"/>
              <a:cs typeface="ＭＳ Ｐゴシック" pitchFamily="-84" charset="-128"/>
            </a:endParaRPr>
          </a:p>
          <a:p>
            <a:pPr>
              <a:defRPr/>
            </a:pPr>
            <a:r>
              <a:rPr lang="en-US" altLang="ja-JP" dirty="0" smtClean="0"/>
              <a:t>Moved: 	</a:t>
            </a:r>
          </a:p>
          <a:p>
            <a:pPr>
              <a:defRPr/>
            </a:pPr>
            <a:r>
              <a:rPr lang="en-US" altLang="ja-JP" dirty="0" smtClean="0"/>
              <a:t>Seconded:	</a:t>
            </a:r>
          </a:p>
          <a:p>
            <a:r>
              <a:rPr lang="en-US" altLang="ja-JP" dirty="0" smtClean="0">
                <a:solidFill>
                  <a:schemeClr val="accent1"/>
                </a:solidFill>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Indian Wells to San Antonio meeting. </a:t>
            </a:r>
          </a:p>
        </p:txBody>
      </p:sp>
      <p:sp>
        <p:nvSpPr>
          <p:cNvPr id="58371" name="コンテンツ プレースホルダ 2"/>
          <p:cNvSpPr>
            <a:spLocks noGrp="1"/>
          </p:cNvSpPr>
          <p:nvPr>
            <p:ph idx="1"/>
          </p:nvPr>
        </p:nvSpPr>
        <p:spPr>
          <a:xfrm>
            <a:off x="685800" y="2209800"/>
            <a:ext cx="7086600" cy="3581400"/>
          </a:xfrm>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Indian  Wells to San Antonio meeting.</a:t>
            </a:r>
            <a:endParaRPr lang="en-GB" altLang="ja-JP" dirty="0" smtClean="0">
              <a:ea typeface="ＭＳ Ｐゴシック" pitchFamily="-84" charset="-128"/>
              <a:cs typeface="ＭＳ Ｐゴシック" pitchFamily="-84" charset="-128"/>
            </a:endParaRPr>
          </a:p>
          <a:p>
            <a:pPr lvl="1">
              <a:defRPr/>
            </a:pPr>
            <a:r>
              <a:rPr lang="en-US" altLang="ja-JP" dirty="0" smtClean="0"/>
              <a:t>September-November Teleconference Minutes (12/1248r3)</a:t>
            </a:r>
          </a:p>
          <a:p>
            <a:pPr lvl="2">
              <a:defRPr/>
            </a:pPr>
            <a:r>
              <a:rPr lang="en-US" altLang="ja-JP" dirty="0" smtClean="0"/>
              <a:t>https://mentor.ieee.org/802.11/dcn/12/11-12-1248-03-00ai-september-november-teleconference-minutes.doc</a:t>
            </a:r>
          </a:p>
          <a:p>
            <a:pPr>
              <a:defRPr/>
            </a:pPr>
            <a:r>
              <a:rPr lang="en-US" altLang="ja-JP" dirty="0" smtClean="0"/>
              <a:t>Moved: 	</a:t>
            </a:r>
          </a:p>
          <a:p>
            <a:pPr>
              <a:defRPr/>
            </a:pPr>
            <a:r>
              <a:rPr lang="en-US" altLang="ja-JP" dirty="0" smtClean="0"/>
              <a:t>Seconded:	</a:t>
            </a:r>
          </a:p>
          <a:p>
            <a:pPr>
              <a:defRPr/>
            </a:pPr>
            <a:r>
              <a:rPr lang="en-US" altLang="ja-JP" dirty="0" smtClean="0">
                <a:solidFill>
                  <a:schemeClr val="accent1"/>
                </a:solidFill>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609600"/>
          </a:xfrm>
        </p:spPr>
        <p:txBody>
          <a:bodyPr/>
          <a:lstStyle/>
          <a:p>
            <a:r>
              <a:rPr lang="en-US" altLang="ja-JP" smtClean="0">
                <a:ea typeface="ＭＳ Ｐゴシック" pitchFamily="-84" charset="-128"/>
                <a:cs typeface="ＭＳ Ｐゴシック" pitchFamily="-84" charset="-128"/>
              </a:rPr>
              <a:t>Teleconference Schedule </a:t>
            </a:r>
            <a:endParaRPr lang="ja-JP" altLang="en-US"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304800" y="1371600"/>
            <a:ext cx="8382000" cy="2057400"/>
          </a:xfrm>
        </p:spPr>
        <p:txBody>
          <a:bodyPr>
            <a:normAutofit fontScale="85000" lnSpcReduction="20000"/>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 Tuesdays 00:00 ET (23:59.99…. on Monday continue from  27th Nov 2012  until 22</a:t>
            </a:r>
            <a:r>
              <a:rPr lang="en-US" altLang="ja-JP" baseline="30000" dirty="0" smtClean="0"/>
              <a:t>nd</a:t>
            </a:r>
            <a:r>
              <a:rPr lang="en-US" altLang="ja-JP" dirty="0" smtClean="0"/>
              <a:t> Jan 2013.</a:t>
            </a:r>
            <a:endParaRPr lang="ja-JP" altLang="en-US" dirty="0" smtClean="0"/>
          </a:p>
          <a:p>
            <a:pPr lvl="1">
              <a:defRPr/>
            </a:pPr>
            <a:r>
              <a:rPr lang="en-US" altLang="ja-JP" dirty="0" smtClean="0"/>
              <a:t>Duration 1Hour</a:t>
            </a:r>
          </a:p>
          <a:p>
            <a:pPr lvl="1">
              <a:defRPr/>
            </a:pPr>
            <a:r>
              <a:rPr lang="en-US" altLang="ja-JP" dirty="0" smtClean="0"/>
              <a:t>Using WEB-EX that will be provided by Task Group Chair</a:t>
            </a:r>
          </a:p>
          <a:p>
            <a:pPr>
              <a:defRPr/>
            </a:pPr>
            <a:r>
              <a:rPr lang="en-US" altLang="ja-JP" dirty="0" smtClean="0">
                <a:solidFill>
                  <a:schemeClr val="accent1"/>
                </a:solidFill>
                <a:ea typeface="ＭＳ Ｐゴシック" pitchFamily="-84" charset="-128"/>
                <a:cs typeface="ＭＳ Ｐゴシック" pitchFamily="-84" charset="-128"/>
              </a:rPr>
              <a:t>Approved  by unanimous consent</a:t>
            </a: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25</a:t>
            </a:fld>
            <a:endParaRPr lang="en-US" altLang="ja-JP" smtClean="0">
              <a:latin typeface="Times New Roman" pitchFamily="-84" charset="0"/>
            </a:endParaRPr>
          </a:p>
        </p:txBody>
      </p:sp>
      <p:pic>
        <p:nvPicPr>
          <p:cNvPr id="8" name="図 7" descr="スクリーンショット 2012-11-08 6.59.35.png"/>
          <p:cNvPicPr>
            <a:picLocks noChangeAspect="1"/>
          </p:cNvPicPr>
          <p:nvPr/>
        </p:nvPicPr>
        <p:blipFill>
          <a:blip r:embed="rId2"/>
          <a:stretch>
            <a:fillRect/>
          </a:stretch>
        </p:blipFill>
        <p:spPr>
          <a:xfrm>
            <a:off x="5029200" y="3276600"/>
            <a:ext cx="3581400" cy="3060700"/>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Jan13 / Mar 13</a:t>
            </a:r>
          </a:p>
          <a:p>
            <a:pPr lvl="1"/>
            <a:r>
              <a:rPr lang="en-US" altLang="ja-JP" dirty="0" smtClean="0"/>
              <a:t>Form Sponsor Ballot Pool / Reform	            	Jul 13</a:t>
            </a:r>
          </a:p>
          <a:p>
            <a:pPr lvl="1"/>
            <a:r>
              <a:rPr lang="en-US" altLang="ja-JP" dirty="0" smtClean="0"/>
              <a:t>MEC Done				Jul 13		</a:t>
            </a:r>
          </a:p>
          <a:p>
            <a:pPr lvl="1"/>
            <a:r>
              <a:rPr lang="en-US" altLang="ja-JP" dirty="0" smtClean="0"/>
              <a:t>IEEE-SA Sponsor Ballots Initial / </a:t>
            </a:r>
            <a:r>
              <a:rPr lang="en-US" altLang="ja-JP" dirty="0" err="1" smtClean="0"/>
              <a:t>Recirc</a:t>
            </a:r>
            <a:r>
              <a:rPr lang="en-US" altLang="ja-JP" dirty="0" smtClean="0"/>
              <a:t>        	Nov13/ Jan14		</a:t>
            </a:r>
          </a:p>
          <a:p>
            <a:pPr lvl="1"/>
            <a:r>
              <a:rPr lang="en-US" altLang="ja-JP" dirty="0" smtClean="0"/>
              <a:t>Final 802.11 WG Approval	                          	Mar 14</a:t>
            </a:r>
          </a:p>
          <a:p>
            <a:pPr lvl="1"/>
            <a:r>
              <a:rPr lang="en-US" altLang="ja-JP" dirty="0" smtClean="0"/>
              <a:t>final or Conditional 802 EC Approval           	Mar 14</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Mar14</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p:txBody>
          <a:bodyPr/>
          <a:lstStyle/>
          <a:p>
            <a:pPr>
              <a:defRPr/>
            </a:pPr>
            <a:r>
              <a:rPr lang="en-US" altLang="ja-JP" smtClean="0">
                <a:latin typeface="Times New Roman" pitchFamily="-65" charset="0"/>
              </a:rPr>
              <a:t>Nov 2012</a:t>
            </a:r>
            <a:endParaRPr lang="en-US" altLang="ja-JP">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(ATRD, Root, Lab)</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26</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lIns="91440" tIns="45720" rIns="91440" bIns="45720"/>
          <a:lstStyle/>
          <a:p>
            <a:r>
              <a:rPr lang="en-US" altLang="ja-JP" sz="2900">
                <a:ea typeface="ＭＳ Ｐゴシック" pitchFamily="-84" charset="-128"/>
                <a:cs typeface="ＭＳ Ｐゴシック" pitchFamily="-84" charset="-128"/>
              </a:rPr>
              <a:t>IEEE 802.11 FILS TGai – </a:t>
            </a:r>
            <a:r>
              <a:rPr lang="en-US" altLang="ja-JP" sz="2800">
                <a:latin typeface="ArialMT" charset="0"/>
                <a:ea typeface="ＭＳ Ｐゴシック" pitchFamily="-84" charset="-128"/>
                <a:cs typeface="ＭＳ Ｐゴシック" pitchFamily="-84" charset="-128"/>
              </a:rPr>
              <a:t>San Antonio</a:t>
            </a:r>
            <a:r>
              <a:rPr lang="en-US" altLang="ja-JP" sz="2900">
                <a:ea typeface="ＭＳ Ｐゴシック" pitchFamily="-84" charset="-128"/>
                <a:cs typeface="ＭＳ Ｐゴシック" pitchFamily="-84" charset="-128"/>
              </a:rPr>
              <a:t/>
            </a:r>
            <a:br>
              <a:rPr lang="en-US" altLang="ja-JP" sz="2900">
                <a:ea typeface="ＭＳ Ｐゴシック" pitchFamily="-84" charset="-128"/>
                <a:cs typeface="ＭＳ Ｐゴシック" pitchFamily="-84" charset="-128"/>
              </a:rPr>
            </a:br>
            <a:r>
              <a:rPr lang="en-US" altLang="ja-JP" sz="2900">
                <a:ea typeface="ＭＳ Ｐゴシック" pitchFamily="-84" charset="-128"/>
                <a:cs typeface="ＭＳ Ｐゴシック" pitchFamily="-84" charset="-128"/>
              </a:rPr>
              <a:t>Nov 2012</a:t>
            </a:r>
          </a:p>
        </p:txBody>
      </p:sp>
      <p:sp>
        <p:nvSpPr>
          <p:cNvPr id="15363" name="Content Placeholder 2"/>
          <p:cNvSpPr>
            <a:spLocks noGrp="1"/>
          </p:cNvSpPr>
          <p:nvPr>
            <p:ph idx="1"/>
          </p:nvPr>
        </p:nvSpPr>
        <p:spPr>
          <a:xfrm>
            <a:off x="685800" y="1981200"/>
            <a:ext cx="8153400" cy="4343400"/>
          </a:xfrm>
        </p:spPr>
        <p:txBody>
          <a:bodyPr lIns="91440" tIns="45720" rIns="91440" bIns="45720"/>
          <a:lstStyle/>
          <a:p>
            <a:r>
              <a:rPr lang="en-US" altLang="ja-JP" smtClean="0">
                <a:ea typeface="ＭＳ Ｐゴシック" pitchFamily="-84" charset="-128"/>
                <a:cs typeface="ＭＳ Ｐゴシック" pitchFamily="-84" charset="-128"/>
              </a:rPr>
              <a:t>Goals for the  Meeting:</a:t>
            </a:r>
          </a:p>
          <a:p>
            <a:pPr lvl="1"/>
            <a:r>
              <a:rPr lang="en-US" altLang="ja-JP" sz="2800" smtClean="0"/>
              <a:t>Approve minutes of past meeting and teleconference</a:t>
            </a:r>
          </a:p>
          <a:p>
            <a:pPr lvl="1"/>
            <a:r>
              <a:rPr lang="en-US" altLang="ja-JP" sz="2800" smtClean="0"/>
              <a:t>Spec Text discussion</a:t>
            </a:r>
          </a:p>
          <a:p>
            <a:pPr lvl="1"/>
            <a:r>
              <a:rPr lang="en-US" altLang="ja-JP" sz="2800" smtClean="0"/>
              <a:t>Draft Spec Text</a:t>
            </a:r>
          </a:p>
          <a:p>
            <a:pPr lvl="1"/>
            <a:r>
              <a:rPr lang="en-US" altLang="ja-JP" sz="2800" smtClean="0"/>
              <a:t>Approve Timeline</a:t>
            </a:r>
          </a:p>
          <a:p>
            <a:pPr lvl="1"/>
            <a:r>
              <a:rPr lang="en-US" altLang="ja-JP" sz="2800" smtClean="0"/>
              <a:t>Approve Teleconference schedule</a:t>
            </a:r>
          </a:p>
          <a:p>
            <a:pPr lvl="1"/>
            <a:r>
              <a:rPr lang="en-US" altLang="ja-JP" sz="2800" smtClean="0"/>
              <a:t>Approve Plan for January</a:t>
            </a:r>
          </a:p>
          <a:p>
            <a:pPr lvl="1"/>
            <a:endParaRPr lang="en-US" altLang="ja-JP" sz="2600" smtClean="0"/>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a:latin typeface="Times New Roman" pitchFamily="-84" charset="0"/>
              </a:rPr>
              <a:t>Nov 2012</a:t>
            </a:r>
          </a:p>
        </p:txBody>
      </p:sp>
      <p:sp>
        <p:nvSpPr>
          <p:cNvPr id="15365" name="Footer Placeholder 2"/>
          <p:cNvSpPr>
            <a:spLocks noGrp="1"/>
          </p:cNvSpPr>
          <p:nvPr>
            <p:ph type="ftr" sz="quarter" idx="11"/>
          </p:nvPr>
        </p:nvSpPr>
        <p:spPr>
          <a:noFill/>
        </p:spPr>
        <p:txBody>
          <a:bodyPr/>
          <a:lstStyle/>
          <a:p>
            <a:endParaRPr lang="en-US" altLang="ja-JP" smtClean="0">
              <a:latin typeface="Times New Roman" pitchFamily="-84"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6</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a:xfrm>
            <a:off x="304800" y="685800"/>
            <a:ext cx="8458200" cy="6096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Nov 12</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13:30-15:30</a:t>
            </a:r>
          </a:p>
        </p:txBody>
      </p:sp>
      <p:sp>
        <p:nvSpPr>
          <p:cNvPr id="24579" name="Content Placeholder 2"/>
          <p:cNvSpPr>
            <a:spLocks noGrp="1"/>
          </p:cNvSpPr>
          <p:nvPr>
            <p:ph idx="1"/>
          </p:nvPr>
        </p:nvSpPr>
        <p:spPr>
          <a:xfrm>
            <a:off x="228600" y="1447800"/>
            <a:ext cx="8763000" cy="5105400"/>
          </a:xfrm>
        </p:spPr>
        <p:txBody>
          <a:bodyPr>
            <a:normAutofit fontScale="92500" lnSpcReduction="20000"/>
          </a:bodyPr>
          <a:lstStyle/>
          <a:p>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CALLED TO ORDER</a:t>
            </a: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pPr>
              <a:defRPr/>
            </a:pPr>
            <a:r>
              <a:rPr lang="en-US" altLang="ja-JP" dirty="0" smtClean="0"/>
              <a:t>Review and approve Indian Wells and Teleconference  meeting minutes.</a:t>
            </a:r>
          </a:p>
          <a:p>
            <a:pPr lvl="1">
              <a:defRPr/>
            </a:pPr>
            <a:r>
              <a:rPr lang="en-US" altLang="ja-JP" dirty="0" smtClean="0"/>
              <a:t>September 2012 Indian Wells Session Minutes (12/1202r0)</a:t>
            </a:r>
          </a:p>
          <a:p>
            <a:pPr lvl="2">
              <a:defRPr/>
            </a:pPr>
            <a:r>
              <a:rPr lang="en-US" altLang="ja-JP" dirty="0" smtClean="0"/>
              <a:t>https://mentor.ieee.org/802.11/dcn/12/11-12-1202-00-00ai-september-2012-indian-wells-session-minutes.doc</a:t>
            </a:r>
          </a:p>
          <a:p>
            <a:pPr lvl="1">
              <a:defRPr/>
            </a:pPr>
            <a:r>
              <a:rPr lang="en-US" altLang="ja-JP" dirty="0" smtClean="0"/>
              <a:t>September-November Teleconference Minutes (12/1248r3)</a:t>
            </a:r>
          </a:p>
          <a:p>
            <a:pPr lvl="2">
              <a:defRPr/>
            </a:pPr>
            <a:r>
              <a:rPr lang="en-US" altLang="ja-JP" dirty="0" smtClean="0"/>
              <a:t>https://mentor.ieee.org/802.11/dcn/12/11-12-1248-03-00ai-september-november-teleconference-minutes.doc</a:t>
            </a:r>
          </a:p>
          <a:p>
            <a:pPr>
              <a:defRPr/>
            </a:pPr>
            <a:r>
              <a:rPr lang="en-US" altLang="ja-JP" dirty="0" smtClean="0"/>
              <a:t>Plan for week</a:t>
            </a:r>
          </a:p>
          <a:p>
            <a:pPr lvl="1">
              <a:defRPr/>
            </a:pPr>
            <a:r>
              <a:rPr lang="en-US" altLang="ja-JP" dirty="0" err="1" smtClean="0"/>
              <a:t>TGai</a:t>
            </a:r>
            <a:r>
              <a:rPr lang="en-US" altLang="ja-JP" dirty="0" smtClean="0"/>
              <a:t>-submission-list-for-San-Antonio-meeting (12/1298r1)</a:t>
            </a:r>
            <a:endParaRPr lang="en-US" altLang="ja-JP" dirty="0" smtClean="0"/>
          </a:p>
          <a:p>
            <a:pPr lvl="2">
              <a:defRPr/>
            </a:pPr>
            <a:r>
              <a:rPr lang="en-US" altLang="ja-JP" dirty="0" smtClean="0"/>
              <a:t>https://mentor.ieee.org/802.11/dcn/12/11-12-1298-01-00ai-tgai-submission-list-for-san-antonio-meeting.xls</a:t>
            </a:r>
            <a:r>
              <a:rPr lang="en-US" altLang="ja-JP" dirty="0" smtClean="0">
                <a:ea typeface="ＭＳ Ｐゴシック" pitchFamily="-84" charset="-128"/>
                <a:cs typeface="ＭＳ Ｐゴシック" pitchFamily="-84" charset="-128"/>
              </a:rPr>
              <a:t>General </a:t>
            </a:r>
            <a:r>
              <a:rPr lang="en-US" altLang="ja-JP" smtClean="0">
                <a:ea typeface="ＭＳ Ｐゴシック" pitchFamily="-84" charset="-128"/>
                <a:cs typeface="ＭＳ Ｐゴシック" pitchFamily="-84" charset="-128"/>
              </a:rPr>
              <a:t>Presentation</a:t>
            </a:r>
          </a:p>
          <a:p>
            <a:pPr>
              <a:defRPr/>
            </a:pPr>
            <a:r>
              <a:rPr lang="en-US" altLang="ja-JP" dirty="0" smtClean="0"/>
              <a:t>Recess </a:t>
            </a:r>
            <a:r>
              <a:rPr lang="en-US" altLang="ja-JP" dirty="0" smtClean="0"/>
              <a:t>until Tuesday </a:t>
            </a:r>
            <a:r>
              <a:rPr lang="en-US" altLang="ja-JP" dirty="0" smtClean="0"/>
              <a:t>AM2 / </a:t>
            </a:r>
            <a:r>
              <a:rPr lang="en-US" altLang="ja-JP" dirty="0" smtClean="0"/>
              <a:t>Texas B, 4th Level</a:t>
            </a:r>
            <a:endParaRPr lang="en-US" altLang="ja-JP" dirty="0" smtClean="0"/>
          </a:p>
          <a:p>
            <a:pPr lvl="1">
              <a:defRPr/>
            </a:pPr>
            <a:endParaRPr lang="en-US" altLang="ja-JP" dirty="0" smtClean="0"/>
          </a:p>
          <a:p>
            <a:pPr>
              <a:defRPr/>
            </a:pPr>
            <a:endParaRPr lang="ja-JP" altLang="en-US" dirty="0" smtClean="0"/>
          </a:p>
          <a:p>
            <a:pPr lvl="1"/>
            <a:endParaRPr lang="en-US" altLang="ja-JP" dirty="0" smtClean="0">
              <a:ea typeface="ＭＳ Ｐゴシック" pitchFamily="-84" charset="-128"/>
              <a:cs typeface="ＭＳ Ｐゴシック" pitchFamily="-84" charset="-128"/>
            </a:endParaRPr>
          </a:p>
          <a:p>
            <a:pPr lvl="1"/>
            <a:endParaRPr lang="en-US" altLang="ja-JP" dirty="0" smtClean="0">
              <a:ea typeface="ＭＳ Ｐゴシック" pitchFamily="-84" charset="-128"/>
              <a:cs typeface="ＭＳ Ｐゴシック" pitchFamily="-84" charset="-128"/>
            </a:endParaRPr>
          </a:p>
        </p:txBody>
      </p:sp>
      <p:sp>
        <p:nvSpPr>
          <p:cNvPr id="24580" name="Date Placeholder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2458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4582" name="Slide Number Placeholder 4"/>
          <p:cNvSpPr>
            <a:spLocks noGrp="1"/>
          </p:cNvSpPr>
          <p:nvPr>
            <p:ph type="sldNum" sz="quarter" idx="12"/>
          </p:nvPr>
        </p:nvSpPr>
        <p:spPr>
          <a:noFill/>
        </p:spPr>
        <p:txBody>
          <a:bodyPr/>
          <a:lstStyle/>
          <a:p>
            <a:r>
              <a:rPr lang="en-US" altLang="ja-JP" dirty="0" smtClean="0">
                <a:latin typeface="Times New Roman" pitchFamily="-84" charset="0"/>
              </a:rPr>
              <a:t>Slide </a:t>
            </a:r>
            <a:fld id="{6B4777F5-1B8B-8C46-99B2-AB7A297D3CE0}" type="slidenum">
              <a:rPr lang="en-US" altLang="ja-JP" smtClean="0">
                <a:latin typeface="Times New Roman" pitchFamily="-84" charset="0"/>
              </a:rPr>
              <a:pPr/>
              <a:t>7</a:t>
            </a:fld>
            <a:endParaRPr lang="en-US" altLang="ja-JP" dirty="0"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Nov 13</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10:30-12:30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err="1" smtClean="0"/>
              <a:t>TGai</a:t>
            </a:r>
            <a:r>
              <a:rPr lang="en-US" altLang="ja-JP" dirty="0" smtClean="0"/>
              <a:t>-submission-list-for-San-Antonio-meeting (12/1298r1)</a:t>
            </a:r>
            <a:endParaRPr lang="en-US" altLang="ja-JP" dirty="0" smtClean="0"/>
          </a:p>
          <a:p>
            <a:pPr lvl="2">
              <a:defRPr/>
            </a:pPr>
            <a:r>
              <a:rPr lang="en-US" altLang="ja-JP" dirty="0" smtClean="0">
                <a:hlinkClick r:id="rId3"/>
              </a:rPr>
              <a:t>https://mentor.ieee.org/802.11/dcn/12/11-12-1298-01-00ai-tgai-submission-list-for-san-antonio-</a:t>
            </a:r>
            <a:r>
              <a:rPr lang="en-US" altLang="ja-JP" dirty="0" smtClean="0">
                <a:hlinkClick r:id="rId3"/>
              </a:rPr>
              <a:t>meeting.xls</a:t>
            </a:r>
            <a:endParaRPr lang="en-US" altLang="ja-JP" dirty="0" smtClean="0"/>
          </a:p>
          <a:p>
            <a:pPr>
              <a:defRPr/>
            </a:pPr>
            <a:r>
              <a:rPr lang="en-US" altLang="ja-JP" dirty="0" smtClean="0"/>
              <a:t>Recess </a:t>
            </a:r>
            <a:r>
              <a:rPr lang="en-US" altLang="ja-JP" dirty="0" smtClean="0"/>
              <a:t>until Tuesday PM1 / </a:t>
            </a:r>
            <a:r>
              <a:rPr lang="en-US" altLang="ja-JP" dirty="0" smtClean="0"/>
              <a:t>Republic B, 4th Level</a:t>
            </a: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Nov 13</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err="1" smtClean="0"/>
              <a:t>TGai</a:t>
            </a:r>
            <a:r>
              <a:rPr lang="en-US" altLang="ja-JP" dirty="0" smtClean="0"/>
              <a:t>-submission-list-for-San-Antonio-meeting (12/1298r1)</a:t>
            </a:r>
            <a:endParaRPr lang="en-US" altLang="ja-JP" dirty="0" smtClean="0"/>
          </a:p>
          <a:p>
            <a:pPr lvl="2">
              <a:defRPr/>
            </a:pPr>
            <a:r>
              <a:rPr lang="en-US" altLang="ja-JP" dirty="0" smtClean="0">
                <a:hlinkClick r:id="rId3"/>
              </a:rPr>
              <a:t>https://mentor.ieee.org/802.11/dcn/12/11-12-1298-01-00ai-tgai-submission-list-for-san-antonio-</a:t>
            </a:r>
            <a:r>
              <a:rPr lang="en-US" altLang="ja-JP" dirty="0" smtClean="0">
                <a:hlinkClick r:id="rId3"/>
              </a:rPr>
              <a:t>meeting.xls</a:t>
            </a:r>
            <a:endParaRPr lang="en-US" altLang="ja-JP" dirty="0" smtClean="0"/>
          </a:p>
          <a:p>
            <a:pPr>
              <a:defRPr/>
            </a:pPr>
            <a:r>
              <a:rPr lang="en-US" altLang="ja-JP" dirty="0" smtClean="0"/>
              <a:t>Recess until</a:t>
            </a:r>
            <a:r>
              <a:rPr lang="en-US" altLang="ja-JP" dirty="0" smtClean="0"/>
              <a:t> </a:t>
            </a:r>
            <a:r>
              <a:rPr lang="en-US" altLang="ja-JP" dirty="0" err="1" smtClean="0"/>
              <a:t>Wedneday</a:t>
            </a:r>
            <a:r>
              <a:rPr lang="en-US" altLang="ja-JP" dirty="0" smtClean="0"/>
              <a:t> </a:t>
            </a:r>
            <a:r>
              <a:rPr lang="en-US" altLang="ja-JP" dirty="0" smtClean="0"/>
              <a:t>PM1</a:t>
            </a:r>
            <a:r>
              <a:rPr lang="en-US" altLang="ja-JP" dirty="0" smtClean="0"/>
              <a:t> / </a:t>
            </a:r>
            <a:r>
              <a:rPr lang="en-US" altLang="ja-JP" dirty="0" smtClean="0"/>
              <a:t>Republic B, 4th Level</a:t>
            </a:r>
            <a:endParaRPr lang="en-US" altLang="ja-JP" dirty="0" smtClean="0"/>
          </a:p>
          <a:p>
            <a:pPr>
              <a:defRPr/>
            </a:pPr>
            <a:r>
              <a:rPr lang="en-US" altLang="ja-JP" dirty="0" smtClean="0"/>
              <a:t>Today’s </a:t>
            </a:r>
            <a:r>
              <a:rPr lang="en-US" altLang="ja-JP" dirty="0" smtClean="0"/>
              <a:t>EVE </a:t>
            </a:r>
            <a:r>
              <a:rPr lang="en-US" altLang="ja-JP" dirty="0" err="1" smtClean="0"/>
              <a:t>Adhoc</a:t>
            </a:r>
            <a:endParaRPr lang="en-US" altLang="ja-JP" dirty="0" smtClean="0"/>
          </a:p>
          <a:p>
            <a:pPr lvl="1">
              <a:defRPr/>
            </a:pPr>
            <a:r>
              <a:rPr lang="en-US" altLang="ja-JP" dirty="0" smtClean="0"/>
              <a:t>Scan / </a:t>
            </a:r>
            <a:r>
              <a:rPr lang="en-US" altLang="ja-JP" dirty="0" smtClean="0">
                <a:solidFill>
                  <a:srgbClr val="FF0000"/>
                </a:solidFill>
              </a:rPr>
              <a:t>Republic </a:t>
            </a:r>
            <a:r>
              <a:rPr lang="en-US" altLang="ja-JP" dirty="0" smtClean="0">
                <a:solidFill>
                  <a:srgbClr val="FF0000"/>
                </a:solidFill>
              </a:rPr>
              <a:t>B, 4th Level</a:t>
            </a:r>
            <a:endParaRPr lang="en-US" altLang="ja-JP" dirty="0" smtClean="0">
              <a:solidFill>
                <a:srgbClr val="FF0000"/>
              </a:solidFill>
            </a:endParaRPr>
          </a:p>
          <a:p>
            <a:pPr lvl="1">
              <a:defRPr/>
            </a:pPr>
            <a:r>
              <a:rPr lang="en-US" altLang="ja-JP" dirty="0" smtClean="0"/>
              <a:t>Security / </a:t>
            </a:r>
            <a:r>
              <a:rPr lang="en-US" altLang="ja-JP" dirty="0" smtClean="0">
                <a:solidFill>
                  <a:srgbClr val="3366FF"/>
                </a:solidFill>
              </a:rPr>
              <a:t>Sequin A, 4th Level</a:t>
            </a:r>
            <a:endParaRPr lang="en-US" altLang="ja-JP" dirty="0" smtClean="0">
              <a:solidFill>
                <a:srgbClr val="3366FF"/>
              </a:solidFill>
            </a:endParaRP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6955</TotalTime>
  <Words>3357</Words>
  <Application>Microsoft Macintosh PowerPoint</Application>
  <PresentationFormat>画面に合わせる (4:3)</PresentationFormat>
  <Paragraphs>406</Paragraphs>
  <Slides>26</Slides>
  <Notes>16</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26</vt:i4>
      </vt:variant>
    </vt:vector>
  </HeadingPairs>
  <TitlesOfParts>
    <vt:vector size="27" baseType="lpstr">
      <vt:lpstr>802-11-Submission</vt:lpstr>
      <vt:lpstr>IEEE 802.11ai Fast Initial Link Setup  Agenda for Nov 2012 San Antonio</vt:lpstr>
      <vt:lpstr>Abstract</vt:lpstr>
      <vt:lpstr>Meeting Protocol</vt:lpstr>
      <vt:lpstr>Attendance</vt:lpstr>
      <vt:lpstr>Attendance, Voting &amp; Document Status</vt:lpstr>
      <vt:lpstr>IEEE 802.11 FILS TGai – San Antonio Nov 2012</vt:lpstr>
      <vt:lpstr>Agenda Monday Nov 12th ,  2012 – 13:30-15:30</vt:lpstr>
      <vt:lpstr>Agenda Tuesday Nov 13th ,  2012 – 10:30-12:30</vt:lpstr>
      <vt:lpstr>Agenda Tuesday Nov 13th ,  2012 – 13:30-15:30</vt:lpstr>
      <vt:lpstr>Agenda  Tuesday Nov 13th , 2012 – 19:30-21:30 Adhoc meeting (Security) </vt:lpstr>
      <vt:lpstr>Agenda  Tuesday Nov 13th ,  2012 – 19:30-21:30 Adhoc meeting (Scanning ) </vt:lpstr>
      <vt:lpstr>Agenda Wednesday Nov 14th ,  2012 – 13:30-15:30</vt:lpstr>
      <vt:lpstr>Agenda Wednesday Nov 14th ,  2012 – 16:00-18:00</vt:lpstr>
      <vt:lpstr>Agenda  Thursday, Nov 15th ,  2012 – 08:00-10:00</vt:lpstr>
      <vt:lpstr>Agenda  Thursday, Nov 15th ,  2012 – 10:30-12:30</vt:lpstr>
      <vt:lpstr>Agenda  Thursday, Nov 15th,  2012 – 16:00-18:00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Indian Wells face-to-face meeting. </vt:lpstr>
      <vt:lpstr>Approve TGai teleconference meeting minutes of Indian Wells to San Antonio meeting. </vt:lpstr>
      <vt:lpstr>Teleconference Schedule </vt:lpstr>
      <vt:lpstr>Time line of TGai</vt:lpstr>
    </vt:vector>
  </TitlesOfParts>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 Initial Authentication Study Group Agenda November 2010</dc:title>
  <dc:creator>Hiroshi Mano</dc:creator>
  <cp:lastModifiedBy>真野 浩</cp:lastModifiedBy>
  <cp:revision>447</cp:revision>
  <cp:lastPrinted>1998-02-10T13:28:06Z</cp:lastPrinted>
  <dcterms:created xsi:type="dcterms:W3CDTF">2012-11-12T01:13:28Z</dcterms:created>
  <dcterms:modified xsi:type="dcterms:W3CDTF">2012-11-12T17:31:04Z</dcterms:modified>
</cp:coreProperties>
</file>