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79" r:id="rId4"/>
    <p:sldId id="281" r:id="rId5"/>
    <p:sldId id="282" r:id="rId6"/>
    <p:sldId id="280" r:id="rId7"/>
    <p:sldId id="283" r:id="rId8"/>
    <p:sldId id="278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C84"/>
    <a:srgbClr val="EFE6A8"/>
    <a:srgbClr val="6A2A09"/>
    <a:srgbClr val="EFC59E"/>
    <a:srgbClr val="A40314"/>
    <a:srgbClr val="7BFF8D"/>
    <a:srgbClr val="FFF463"/>
    <a:srgbClr val="F6C1A0"/>
    <a:srgbClr val="30CC29"/>
    <a:srgbClr val="AC7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中間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テーマ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テーマ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3391" autoAdjust="0"/>
  </p:normalViewPr>
  <p:slideViewPr>
    <p:cSldViewPr>
      <p:cViewPr>
        <p:scale>
          <a:sx n="75" d="100"/>
          <a:sy n="75" d="100"/>
        </p:scale>
        <p:origin x="-101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36" d="100"/>
          <a:sy n="136" d="100"/>
        </p:scale>
        <p:origin x="-816" y="-7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46856" y="175081"/>
            <a:ext cx="199201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dirty="0" smtClean="0"/>
              <a:t>IEEE 802.11 </a:t>
            </a:r>
            <a:r>
              <a:rPr lang="en-US" altLang="zh-CN" dirty="0" smtClean="0"/>
              <a:t>11-12/1285r0</a:t>
            </a:r>
            <a:endParaRPr lang="en-US" altLang="ja-JP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dirty="0" smtClean="0"/>
              <a:t>Nov 2012</a:t>
            </a:r>
            <a:endParaRPr lang="en-US" altLang="ja-JP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2673BF1D-9DAF-9045-B632-EEED0899BC7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93111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00069" y="95706"/>
            <a:ext cx="188166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dirty="0" smtClean="0"/>
              <a:t>doc.: IEEE </a:t>
            </a:r>
            <a:r>
              <a:rPr lang="en-US" altLang="zh-CN" dirty="0" smtClean="0"/>
              <a:t>11-12/1285r0</a:t>
            </a:r>
            <a:endParaRPr lang="en-US" altLang="ja-JP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dirty="0" smtClean="0"/>
              <a:t>Nov 2012</a:t>
            </a:r>
            <a:endParaRPr lang="en-US" altLang="ja-JP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E910C18A-03BD-DE42-8C52-D363488395C2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62575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871335" y="95706"/>
            <a:ext cx="2410403" cy="215444"/>
          </a:xfrm>
          <a:ln/>
        </p:spPr>
        <p:txBody>
          <a:bodyPr/>
          <a:lstStyle/>
          <a:p>
            <a:r>
              <a:rPr lang="de-DE" altLang="ja-JP" dirty="0" smtClean="0"/>
              <a:t>doc.: IEEE </a:t>
            </a:r>
            <a:r>
              <a:rPr lang="de-DE" altLang="ja-JP" dirty="0" smtClean="0"/>
              <a:t>802.11 </a:t>
            </a:r>
            <a:r>
              <a:rPr lang="en-US" altLang="zh-CN" dirty="0" smtClean="0"/>
              <a:t>11-12/1285r0</a:t>
            </a:r>
            <a:endParaRPr lang="en-US" altLang="ja-JP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713337" cy="215444"/>
          </a:xfrm>
          <a:ln/>
        </p:spPr>
        <p:txBody>
          <a:bodyPr/>
          <a:lstStyle/>
          <a:p>
            <a:r>
              <a:rPr lang="de-DE" altLang="ja-JP" dirty="0" smtClean="0"/>
              <a:t>Nov</a:t>
            </a:r>
            <a:r>
              <a:rPr lang="de-DE" altLang="ja-JP" dirty="0" smtClean="0"/>
              <a:t> 2012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9E944D61-F205-9B44-A9BD-355584AC9F9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Merge with Ad </a:t>
            </a:r>
            <a:r>
              <a:rPr lang="en-US" altLang="zh-CN" smtClean="0"/>
              <a:t>Hc</a:t>
            </a:r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Liu, China Mobile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047559C-680F-E94C-BB6B-E24F5D8A36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Liu, China Mobile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F53E4DA-97F1-CD4B-A96C-888A6FB9533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Liu, China Mobile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5D082882-EEB1-3B45-9B3F-63C8F74559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 2012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811352" y="6475413"/>
            <a:ext cx="73257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Dapeng Liu, China Mobile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1E72FFA-50B6-BE49-9796-CC7F59AABF3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Liu, China Mobile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D4705DE-EF5E-3245-9BC1-C3DA5D49391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Liu, China Mobile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AC81D6A2-EF1A-7342-8735-F6FB16D8B53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 2012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Liu, China Mobile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FB997D35-7908-D144-B3D6-FD1AB951F4F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 2012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Liu, China Mobile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7B0F5319-FD8A-3346-B5E7-F356E79E474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 2012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Liu, China Mobile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CC6778-12E3-F944-995B-F7B11050D4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Liu, China Mobile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6E4B4F7-6D23-4B41-816F-CC2E353383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Liu, China Mobile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9999CD1-250E-3B41-87CE-CF495A8A8F6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81610" y="6475413"/>
            <a:ext cx="166231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dirty="0" err="1" smtClean="0"/>
              <a:t>Dapeng</a:t>
            </a:r>
            <a:r>
              <a:rPr lang="en-US" altLang="ja-JP" dirty="0" smtClean="0"/>
              <a:t> Liu, China Mobile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03E4786A-0337-604E-9B36-BA666746C78B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66442" y="332601"/>
            <a:ext cx="28790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</a:t>
            </a:r>
            <a:r>
              <a:rPr lang="en-US" altLang="zh-CN" sz="1800" b="1" dirty="0" smtClean="0">
                <a:effectLst/>
              </a:rPr>
              <a:t>11-12/1285r0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smtClean="0"/>
              <a:t>Nov 2012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881610" y="6475413"/>
            <a:ext cx="1662315" cy="184666"/>
          </a:xfrm>
        </p:spPr>
        <p:txBody>
          <a:bodyPr/>
          <a:lstStyle/>
          <a:p>
            <a:r>
              <a:rPr lang="en-US" altLang="ja-JP" dirty="0" err="1" smtClean="0"/>
              <a:t>Dapeng</a:t>
            </a:r>
            <a:r>
              <a:rPr lang="en-US" altLang="ja-JP" dirty="0" smtClean="0"/>
              <a:t> Liu, China Mobile</a:t>
            </a:r>
            <a:endParaRPr lang="en-US" altLang="ja-JP" dirty="0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C0B7CE83-FD07-4F43-BAD8-20FD0EDAD0F6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altLang="zh-CN" dirty="0"/>
              <a:t>802.11ai FILS Discovery (FD) Frame Design Discussion</a:t>
            </a:r>
            <a:endParaRPr lang="en-US" altLang="ja-JP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2012-10-24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62064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676457"/>
              </p:ext>
            </p:extLst>
          </p:nvPr>
        </p:nvGraphicFramePr>
        <p:xfrm>
          <a:off x="609600" y="3042920"/>
          <a:ext cx="7924800" cy="183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Name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Affiliations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Address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Phone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email</a:t>
                      </a:r>
                      <a:endParaRPr kumimoji="1" lang="ja-JP" alt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err="1" smtClean="0"/>
                        <a:t>Dapeng</a:t>
                      </a:r>
                      <a:r>
                        <a:rPr kumimoji="1" lang="en-US" altLang="ja-JP" sz="1600" dirty="0" smtClean="0"/>
                        <a:t> Liu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China Mobile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effectLst/>
                        </a:rPr>
                        <a:t>32 </a:t>
                      </a:r>
                      <a:r>
                        <a:rPr lang="en-US" altLang="zh-CN" sz="1600" dirty="0" err="1" smtClean="0">
                          <a:effectLst/>
                        </a:rPr>
                        <a:t>Xuanwumen</a:t>
                      </a:r>
                      <a:r>
                        <a:rPr lang="en-US" altLang="zh-CN" sz="1600" dirty="0" smtClean="0">
                          <a:effectLst/>
                        </a:rPr>
                        <a:t> West Street </a:t>
                      </a:r>
                      <a:r>
                        <a:rPr lang="en-US" altLang="zh-CN" sz="1600" dirty="0" err="1" smtClean="0">
                          <a:effectLst/>
                        </a:rPr>
                        <a:t>Beijng</a:t>
                      </a:r>
                      <a:r>
                        <a:rPr lang="en-US" altLang="zh-CN" sz="1600" dirty="0" smtClean="0">
                          <a:effectLst/>
                        </a:rPr>
                        <a:t>, </a:t>
                      </a:r>
                      <a:r>
                        <a:rPr lang="en-US" altLang="zh-CN" sz="1600" dirty="0" err="1" smtClean="0">
                          <a:effectLst/>
                        </a:rPr>
                        <a:t>Xicheng</a:t>
                      </a:r>
                      <a:r>
                        <a:rPr lang="en-US" altLang="zh-CN" sz="1600" dirty="0" smtClean="0">
                          <a:effectLst/>
                        </a:rPr>
                        <a:t> District, 100053 China </a:t>
                      </a:r>
                      <a:endParaRPr kumimoji="1" lang="ja-JP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+86-13911788933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liudapeng@chinamobile.com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1" lang="en-US" altLang="ja-JP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</a:t>
                      </a:r>
                      <a:r>
                        <a:rPr kumimoji="1" lang="en-US" altLang="ja-JP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Liu</a:t>
                      </a:r>
                      <a:endParaRPr kumimoji="1" lang="ja-JP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1" lang="en-US" altLang="ja-JP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China Mobile</a:t>
                      </a:r>
                      <a:endParaRPr kumimoji="1" lang="ja-JP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Beijing</a:t>
                      </a:r>
                      <a:endParaRPr kumimoji="1" lang="ja-JP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+86-13911773837</a:t>
                      </a: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liuge@chinamobile.com</a:t>
                      </a:r>
                      <a:endParaRPr kumimoji="1" lang="ja-JP" alt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discusses the design of 802.11ai FILS Discovery frame design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smtClean="0"/>
              <a:t>Nov 2012</a:t>
            </a:r>
            <a:endParaRPr lang="en-US" altLang="ja-JP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881610" y="6475413"/>
            <a:ext cx="1662315" cy="184666"/>
          </a:xfrm>
        </p:spPr>
        <p:txBody>
          <a:bodyPr/>
          <a:lstStyle/>
          <a:p>
            <a:r>
              <a:rPr lang="en-US" altLang="ja-JP" dirty="0" err="1" smtClean="0"/>
              <a:t>Dapeng</a:t>
            </a:r>
            <a:r>
              <a:rPr lang="en-US" altLang="ja-JP" dirty="0" smtClean="0"/>
              <a:t> Liu, China Mobile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en-US" altLang="zh-CN" dirty="0" smtClean="0"/>
              <a:t>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Previous contributions has discussed 802.11ai FILS Discovery frame design in detail</a:t>
            </a:r>
          </a:p>
          <a:p>
            <a:endParaRPr lang="en-US" altLang="zh-CN" dirty="0" smtClean="0"/>
          </a:p>
          <a:p>
            <a:pPr lvl="1"/>
            <a:r>
              <a:rPr lang="en-US" altLang="zh-CN" b="1" dirty="0" smtClean="0"/>
              <a:t>11-12-1029-02-00ai-further-discussion-about-fils-discovery-frame-format: </a:t>
            </a:r>
            <a:r>
              <a:rPr lang="en-GB" altLang="zh-CN" b="1" dirty="0" smtClean="0"/>
              <a:t>Frame </a:t>
            </a:r>
            <a:r>
              <a:rPr lang="en-GB" altLang="zh-CN" b="1" dirty="0"/>
              <a:t>Format Design Considerations for </a:t>
            </a:r>
            <a:br>
              <a:rPr lang="en-GB" altLang="zh-CN" b="1" dirty="0"/>
            </a:br>
            <a:r>
              <a:rPr lang="en-GB" altLang="zh-CN" b="1" dirty="0"/>
              <a:t>802.11ai FILS Discovery Frame</a:t>
            </a:r>
            <a:endParaRPr lang="en-US" altLang="zh-CN" b="1" dirty="0" smtClean="0"/>
          </a:p>
          <a:p>
            <a:pPr lvl="2"/>
            <a:endParaRPr lang="en-US" altLang="zh-CN" dirty="0" smtClean="0"/>
          </a:p>
          <a:p>
            <a:pPr lvl="1"/>
            <a:r>
              <a:rPr lang="en-US" altLang="zh-CN" b="1" dirty="0"/>
              <a:t>11-12-1030-00-00ai-detailed-design-for-fils-discovery-frame-contents </a:t>
            </a:r>
            <a:r>
              <a:rPr lang="en-US" altLang="zh-CN" b="1" dirty="0" smtClean="0"/>
              <a:t>: </a:t>
            </a:r>
            <a:r>
              <a:rPr lang="en-GB" altLang="zh-CN" b="1" dirty="0" smtClean="0"/>
              <a:t>Discussions </a:t>
            </a:r>
            <a:r>
              <a:rPr lang="en-GB" altLang="zh-CN" b="1" dirty="0"/>
              <a:t>about 802.11ai FILS Discovery (FD) Frame  Content Design </a:t>
            </a:r>
            <a:endParaRPr lang="zh-CN" altLang="en-US" b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Dapeng Liu, China Mobile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449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FILS Discovery Content Design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Dapeng Liu, China Mobile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4</a:t>
            </a:fld>
            <a:endParaRPr lang="en-US" altLang="ja-JP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702140"/>
              </p:ext>
            </p:extLst>
          </p:nvPr>
        </p:nvGraphicFramePr>
        <p:xfrm>
          <a:off x="609600" y="1676400"/>
          <a:ext cx="8001000" cy="4591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Visio" r:id="rId3" imgW="7118881" imgH="4453634" progId="Visio.Drawing.11">
                  <p:embed/>
                </p:oleObj>
              </mc:Choice>
              <mc:Fallback>
                <p:oleObj name="Visio" r:id="rId3" imgW="7118881" imgH="4453634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8001000" cy="45916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11300" y="1749623"/>
            <a:ext cx="66072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/>
              <a:t>Proposal from 11-12-1030-00-00ai-detailed-design-for-fils-discovery-frame-contents</a:t>
            </a:r>
            <a:r>
              <a:rPr lang="en-US" altLang="zh-CN" sz="1400" dirty="0" smtClean="0"/>
              <a:t>:</a:t>
            </a:r>
            <a:endParaRPr lang="zh-CN" alt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696898" y="1349513"/>
            <a:ext cx="1808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FD Capability </a:t>
            </a:r>
            <a:endParaRPr lang="zh-CN" altLang="en-US" sz="2000" b="1" dirty="0"/>
          </a:p>
        </p:txBody>
      </p:sp>
      <p:sp>
        <p:nvSpPr>
          <p:cNvPr id="11" name="矩形 10"/>
          <p:cNvSpPr/>
          <p:nvPr/>
        </p:nvSpPr>
        <p:spPr>
          <a:xfrm>
            <a:off x="152400" y="5299501"/>
            <a:ext cx="220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Add some new info items, e.g.,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Supported minimum rate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PHY type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IPv4 / IPv6 support</a:t>
            </a:r>
          </a:p>
        </p:txBody>
      </p:sp>
      <p:sp>
        <p:nvSpPr>
          <p:cNvPr id="15" name="任意多边形 14"/>
          <p:cNvSpPr/>
          <p:nvPr/>
        </p:nvSpPr>
        <p:spPr>
          <a:xfrm>
            <a:off x="1041400" y="4165600"/>
            <a:ext cx="2476500" cy="1117600"/>
          </a:xfrm>
          <a:custGeom>
            <a:avLst/>
            <a:gdLst>
              <a:gd name="connsiteX0" fmla="*/ 0 w 2476500"/>
              <a:gd name="connsiteY0" fmla="*/ 1117600 h 1117600"/>
              <a:gd name="connsiteX1" fmla="*/ 965200 w 2476500"/>
              <a:gd name="connsiteY1" fmla="*/ 355600 h 1117600"/>
              <a:gd name="connsiteX2" fmla="*/ 2476500 w 2476500"/>
              <a:gd name="connsiteY2" fmla="*/ 0 h 111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6500" h="1117600">
                <a:moveTo>
                  <a:pt x="0" y="1117600"/>
                </a:moveTo>
                <a:cubicBezTo>
                  <a:pt x="276225" y="829733"/>
                  <a:pt x="552450" y="541867"/>
                  <a:pt x="965200" y="355600"/>
                </a:cubicBezTo>
                <a:cubicBezTo>
                  <a:pt x="1377950" y="169333"/>
                  <a:pt x="1927225" y="84666"/>
                  <a:pt x="2476500" y="0"/>
                </a:cubicBezTo>
              </a:path>
            </a:pathLst>
          </a:custGeom>
          <a:ln>
            <a:solidFill>
              <a:schemeClr val="accent1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59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proposal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There is a follow up proposal of previous proposals:</a:t>
            </a:r>
          </a:p>
          <a:p>
            <a:pPr lvl="1"/>
            <a:r>
              <a:rPr lang="en-US" altLang="zh-CN" dirty="0" smtClean="0"/>
              <a:t>11-12-0545-01-00ai-access-control</a:t>
            </a:r>
          </a:p>
          <a:p>
            <a:pPr lvl="1"/>
            <a:r>
              <a:rPr lang="en-US" altLang="zh-CN" dirty="0" smtClean="0"/>
              <a:t>11-12-0406-05-00ai-passive-scanning-improvements-draft-r0</a:t>
            </a:r>
          </a:p>
          <a:p>
            <a:r>
              <a:rPr lang="en-US" altLang="zh-CN" dirty="0" smtClean="0"/>
              <a:t>Propose to add new Information Element In FD capability :</a:t>
            </a:r>
          </a:p>
          <a:p>
            <a:pPr lvl="1"/>
            <a:r>
              <a:rPr lang="en-US" altLang="zh-CN" dirty="0" smtClean="0"/>
              <a:t>One byte:</a:t>
            </a:r>
          </a:p>
          <a:p>
            <a:pPr lvl="2"/>
            <a:r>
              <a:rPr lang="en-US" altLang="zh-CN" dirty="0"/>
              <a:t>N</a:t>
            </a:r>
            <a:r>
              <a:rPr lang="en-US" altLang="zh-CN" dirty="0" smtClean="0"/>
              <a:t>umber</a:t>
            </a:r>
          </a:p>
          <a:p>
            <a:pPr lvl="2"/>
            <a:r>
              <a:rPr lang="en-US" altLang="zh-CN" dirty="0" smtClean="0"/>
              <a:t>Indicates </a:t>
            </a:r>
            <a:r>
              <a:rPr lang="en-US" altLang="zh-CN" dirty="0"/>
              <a:t>how many STAs the AP can continue to accept to support a better AP discovery/selection in FILS scenario.</a:t>
            </a:r>
          </a:p>
          <a:p>
            <a:pPr lvl="1"/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Dapeng Liu, China Mobile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983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US" altLang="zh-CN" dirty="0" smtClean="0"/>
              <a:t>FILES FD Content Design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Dapeng Liu, China Mobile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6</a:t>
            </a:fld>
            <a:endParaRPr lang="en-US" altLang="ja-JP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89514"/>
              </p:ext>
            </p:extLst>
          </p:nvPr>
        </p:nvGraphicFramePr>
        <p:xfrm>
          <a:off x="533400" y="1600200"/>
          <a:ext cx="8093075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Visio" r:id="rId3" imgW="6265328" imgH="4352409" progId="Visio.Drawing.11">
                  <p:embed/>
                </p:oleObj>
              </mc:Choice>
              <mc:Fallback>
                <p:oleObj name="Visio" r:id="rId3" imgW="6265328" imgH="4352409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00200"/>
                        <a:ext cx="8093075" cy="494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47800" y="1219200"/>
            <a:ext cx="6895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/>
              <a:t>Proposal from </a:t>
            </a:r>
            <a:r>
              <a:rPr lang="en-US" altLang="zh-CN" sz="1400" b="1" dirty="0"/>
              <a:t>11-12-1029-02-00ai-further-discussion-about-fils-discovery-frame-format</a:t>
            </a:r>
            <a:endParaRPr lang="zh-CN" altLang="en-US" sz="1400" b="1" dirty="0"/>
          </a:p>
        </p:txBody>
      </p:sp>
      <p:sp>
        <p:nvSpPr>
          <p:cNvPr id="9" name="圆角矩形 8"/>
          <p:cNvSpPr/>
          <p:nvPr/>
        </p:nvSpPr>
        <p:spPr bwMode="auto">
          <a:xfrm>
            <a:off x="3733800" y="2362200"/>
            <a:ext cx="609600" cy="304800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圆角矩形 9"/>
          <p:cNvSpPr/>
          <p:nvPr/>
        </p:nvSpPr>
        <p:spPr bwMode="auto">
          <a:xfrm>
            <a:off x="3048000" y="2362200"/>
            <a:ext cx="609600" cy="304800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54800" y="1628000"/>
            <a:ext cx="2321469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b="1" i="1" dirty="0" smtClean="0"/>
              <a:t>Only need one of these two bytes</a:t>
            </a:r>
            <a:endParaRPr lang="zh-CN" altLang="en-US" b="1" i="1" dirty="0"/>
          </a:p>
        </p:txBody>
      </p:sp>
      <p:cxnSp>
        <p:nvCxnSpPr>
          <p:cNvPr id="13" name="直接箭头连接符 12"/>
          <p:cNvCxnSpPr/>
          <p:nvPr/>
        </p:nvCxnSpPr>
        <p:spPr bwMode="auto">
          <a:xfrm flipV="1">
            <a:off x="4038600" y="1766500"/>
            <a:ext cx="2616200" cy="5957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直接箭头连接符 15"/>
          <p:cNvCxnSpPr/>
          <p:nvPr/>
        </p:nvCxnSpPr>
        <p:spPr bwMode="auto">
          <a:xfrm flipV="1">
            <a:off x="3352800" y="1766499"/>
            <a:ext cx="3302000" cy="5957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7441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proposal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Similar to 802.11ah short beacon, use only one byte for Source Address or BSSID to reduce the length of the FD frame. 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Dapeng Liu, China Mobile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3926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Questions?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smtClean="0"/>
              <a:t>Nov 2012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881610" y="6475413"/>
            <a:ext cx="1662315" cy="184666"/>
          </a:xfrm>
        </p:spPr>
        <p:txBody>
          <a:bodyPr/>
          <a:lstStyle/>
          <a:p>
            <a:r>
              <a:rPr lang="en-US" altLang="ja-JP" dirty="0" err="1" smtClean="0"/>
              <a:t>Dapeng</a:t>
            </a:r>
            <a:r>
              <a:rPr lang="en-US" altLang="ja-JP" dirty="0" smtClean="0"/>
              <a:t> Liu, China Mobile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1274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2267</TotalTime>
  <Words>290</Words>
  <Application>Microsoft Office PowerPoint</Application>
  <PresentationFormat>全屏显示(4:3)</PresentationFormat>
  <Paragraphs>80</Paragraphs>
  <Slides>8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0" baseType="lpstr">
      <vt:lpstr>802-11-Submission</vt:lpstr>
      <vt:lpstr>Visio</vt:lpstr>
      <vt:lpstr>802.11ai FILS Discovery (FD) Frame Design Discussion</vt:lpstr>
      <vt:lpstr>Abstract</vt:lpstr>
      <vt:lpstr>Background</vt:lpstr>
      <vt:lpstr>FILS Discovery Content Design</vt:lpstr>
      <vt:lpstr>New proposal</vt:lpstr>
      <vt:lpstr>FILES FD Content Design</vt:lpstr>
      <vt:lpstr>New proposal</vt:lpstr>
      <vt:lpstr>PowerPoint 演示文稿</vt:lpstr>
    </vt:vector>
  </TitlesOfParts>
  <Manager/>
  <Company>Fraunhofer Fokus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Manual Template Slides</dc:title>
  <dc:subject/>
  <dc:creator>Marc Emmelmann</dc:creator>
  <cp:keywords/>
  <dc:description/>
  <cp:lastModifiedBy>Dapeng Liu</cp:lastModifiedBy>
  <cp:revision>168</cp:revision>
  <cp:lastPrinted>1998-02-10T13:28:06Z</cp:lastPrinted>
  <dcterms:created xsi:type="dcterms:W3CDTF">2011-01-18T18:21:24Z</dcterms:created>
  <dcterms:modified xsi:type="dcterms:W3CDTF">2012-11-04T20:19:37Z</dcterms:modified>
  <cp:category/>
</cp:coreProperties>
</file>