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14" r:id="rId10"/>
    <p:sldId id="311" r:id="rId11"/>
    <p:sldId id="317" r:id="rId12"/>
    <p:sldId id="336" r:id="rId13"/>
    <p:sldId id="351" r:id="rId14"/>
    <p:sldId id="352" r:id="rId15"/>
    <p:sldId id="310" r:id="rId16"/>
    <p:sldId id="355" r:id="rId17"/>
    <p:sldId id="332" r:id="rId18"/>
    <p:sldId id="335" r:id="rId19"/>
    <p:sldId id="35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B050"/>
    <a:srgbClr val="0000C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76" autoAdjust="0"/>
  </p:normalViewPr>
  <p:slideViewPr>
    <p:cSldViewPr>
      <p:cViewPr>
        <p:scale>
          <a:sx n="90" d="100"/>
          <a:sy n="90" d="100"/>
        </p:scale>
        <p:origin x="-1404" y="-105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</a:t>
            </a:r>
            <a:r>
              <a:rPr lang="en-US" sz="1800" b="1" dirty="0" err="1" smtClean="0"/>
              <a:t>1283r0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rago.f@ieee.org" TargetMode="External"/><Relationship Id="rId7" Type="http://schemas.openxmlformats.org/officeDocument/2006/relationships/hyperlink" Target="mailto:m.turner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.perry@ieee.org" TargetMode="External"/><Relationship Id="rId5" Type="http://schemas.openxmlformats.org/officeDocument/2006/relationships/hyperlink" Target="mailto:k.bennett@ieee.org" TargetMode="External"/><Relationship Id="rId4" Type="http://schemas.openxmlformats.org/officeDocument/2006/relationships/hyperlink" Target="mailto:berger.cathrine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alex.ashley@hotmail.co.uk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henry@LOGOUT.COM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carlos.cordeiro@inte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(Nov ‘12)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2012-11-11</a:t>
            </a:r>
            <a:endParaRPr lang="en-US" sz="2000" b="0" dirty="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31813" y="2511425"/>
          <a:ext cx="7997825" cy="259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Document" r:id="rId4" imgW="8596788" imgH="2803492" progId="Word.Document.8">
                  <p:embed/>
                </p:oleObj>
              </mc:Choice>
              <mc:Fallback>
                <p:oleObj name="Document" r:id="rId4" imgW="8596788" imgH="2803492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511425"/>
                        <a:ext cx="7997825" cy="2592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</a:t>
            </a:r>
            <a:r>
              <a:rPr lang="en-US" dirty="0" smtClean="0"/>
              <a:t>802.11-11/1149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</a:t>
            </a:r>
            <a:r>
              <a:rPr lang="en-US" sz="1600" dirty="0" smtClean="0"/>
              <a:t>documents the process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</a:t>
            </a:r>
            <a:r>
              <a:rPr lang="en-US" sz="1600" dirty="0" smtClean="0"/>
              <a:t>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dirty="0" err="1" smtClean="0"/>
              <a:t>P802.11aa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P802.11ad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P802.11ae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smtClean="0"/>
              <a:t>Expect </a:t>
            </a:r>
            <a:r>
              <a:rPr lang="en-US" dirty="0" err="1" smtClean="0"/>
              <a:t>D4.0</a:t>
            </a:r>
            <a:r>
              <a:rPr lang="en-US" dirty="0" smtClean="0"/>
              <a:t> for </a:t>
            </a:r>
            <a:r>
              <a:rPr lang="en-US" dirty="0" err="1" smtClean="0"/>
              <a:t>P802.11ac</a:t>
            </a:r>
            <a:r>
              <a:rPr lang="en-US" dirty="0" smtClean="0"/>
              <a:t> Mandatory Draft Review, and need name of the independent reviewer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</a:t>
            </a:r>
            <a:r>
              <a:rPr lang="en-GB" dirty="0" smtClean="0"/>
              <a:t>11-09-1034-05-0000-wg11-style-guide.doc</a:t>
            </a:r>
            <a:endParaRPr lang="en-GB" dirty="0" smtClean="0"/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0279133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/>
              <a:t>Nov 2012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223490"/>
              </p:ext>
            </p:extLst>
          </p:nvPr>
        </p:nvGraphicFramePr>
        <p:xfrm>
          <a:off x="457200" y="1371600"/>
          <a:ext cx="7086600" cy="352044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9-Sep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Nov 2012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</a:t>
            </a:r>
            <a:r>
              <a:rPr lang="en-GB" dirty="0" err="1" smtClean="0"/>
              <a:t>mbD12</a:t>
            </a:r>
            <a:r>
              <a:rPr lang="en-GB" dirty="0" smtClean="0"/>
              <a:t>, </a:t>
            </a:r>
            <a:r>
              <a:rPr lang="en-GB" dirty="0" err="1" smtClean="0"/>
              <a:t>aeD7</a:t>
            </a:r>
            <a:r>
              <a:rPr lang="en-GB" dirty="0" smtClean="0"/>
              <a:t>, </a:t>
            </a:r>
            <a:r>
              <a:rPr lang="en-GB" smtClean="0"/>
              <a:t>aaD8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2012-11-13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Coordination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 smtClean="0"/>
              <a:t>Editor backup practices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2012-11-13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Minyoung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P802.11ai</a:t>
            </a:r>
            <a:r>
              <a:rPr lang="en-US" sz="1400" dirty="0"/>
              <a:t> Amendment (</a:t>
            </a:r>
            <a:r>
              <a:rPr lang="en-US" sz="1400" dirty="0" err="1"/>
              <a:t>FILS</a:t>
            </a:r>
            <a:r>
              <a:rPr lang="en-US" sz="1400" dirty="0"/>
              <a:t>) – </a:t>
            </a:r>
            <a:r>
              <a:rPr lang="en-US" sz="1400" dirty="0" smtClean="0"/>
              <a:t>Lee Armstrong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 present</a:t>
            </a:r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Al </a:t>
            </a:r>
            <a:r>
              <a:rPr lang="en-US" sz="1400" dirty="0" err="1" smtClean="0"/>
              <a:t>Petrick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Ping Fang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/>
              <a:t>IEEE Staff </a:t>
            </a:r>
            <a:r>
              <a:rPr lang="en-US" sz="1200" dirty="0" smtClean="0"/>
              <a:t>present </a:t>
            </a:r>
            <a:r>
              <a:rPr lang="en-US" sz="1200" dirty="0"/>
              <a:t>and always welcome! </a:t>
            </a:r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Francisco </a:t>
            </a:r>
            <a:r>
              <a:rPr lang="en-US" sz="1000" dirty="0" err="1" smtClean="0"/>
              <a:t>Drago</a:t>
            </a:r>
            <a:r>
              <a:rPr lang="en-US" sz="1000" dirty="0" smtClean="0"/>
              <a:t> – staff editor, </a:t>
            </a:r>
            <a:r>
              <a:rPr lang="en-US" sz="1000" dirty="0" smtClean="0">
                <a:hlinkClick r:id="rId3"/>
              </a:rPr>
              <a:t>drago.f@ieee.org</a:t>
            </a:r>
            <a:r>
              <a:rPr lang="en-US" sz="1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err="1"/>
              <a:t>Cathrine</a:t>
            </a:r>
            <a:r>
              <a:rPr lang="en-US" sz="1000" dirty="0"/>
              <a:t> Berger- staff editor, </a:t>
            </a:r>
            <a:r>
              <a:rPr lang="en-US" sz="1000" dirty="0">
                <a:hlinkClick r:id="rId4"/>
              </a:rPr>
              <a:t>berger.cathrine@ieee.org</a:t>
            </a:r>
            <a:r>
              <a:rPr lang="en-US" sz="10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/>
              <a:t>Kathryn Bennett– our staff liaison, </a:t>
            </a:r>
            <a:r>
              <a:rPr lang="en-US" sz="1000" dirty="0">
                <a:hlinkClick r:id="rId5"/>
              </a:rPr>
              <a:t>k.bennett@ieee.org</a:t>
            </a:r>
            <a:r>
              <a:rPr lang="en-US" sz="1000" dirty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/>
              <a:t>Lisa Perry – Staff liaison </a:t>
            </a:r>
            <a:r>
              <a:rPr lang="en-US" sz="1000" dirty="0">
                <a:hlinkClick r:id="rId6"/>
              </a:rPr>
              <a:t>l.perry@ieee.org</a:t>
            </a:r>
            <a:r>
              <a:rPr lang="en-US" sz="10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/>
              <a:t>Michelle Turner – staff editor for 802, </a:t>
            </a:r>
            <a:r>
              <a:rPr lang="en-US" sz="1000" dirty="0">
                <a:hlinkClick r:id="rId7"/>
              </a:rPr>
              <a:t>m.turner@ieee.org</a:t>
            </a:r>
            <a:endParaRPr lang="en-US" sz="10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>
                <a:hlinkClick r:id="rId8"/>
              </a:rPr>
              <a:t>alex.ashley@hotmail.co.uk</a:t>
            </a:r>
            <a:r>
              <a:rPr lang="en-US" sz="1600" dirty="0"/>
              <a:t> </a:t>
            </a:r>
            <a:endParaRPr lang="en-US" sz="1600" dirty="0" smtClean="0"/>
          </a:p>
          <a:p>
            <a:pPr lvl="1"/>
            <a:r>
              <a:rPr lang="en-US" sz="1600" dirty="0" err="1" smtClean="0"/>
              <a:t>TGad</a:t>
            </a:r>
            <a:r>
              <a:rPr lang="en-US" sz="1600" dirty="0" smtClean="0"/>
              <a:t> – Carlos Cordeiro – </a:t>
            </a:r>
            <a:r>
              <a:rPr lang="en-US" sz="1600" dirty="0" smtClean="0">
                <a:hlinkClick r:id="rId9"/>
              </a:rPr>
              <a:t>carlos.cordeiro@intel.com</a:t>
            </a:r>
            <a:r>
              <a:rPr lang="en-US" sz="1600" dirty="0" smtClean="0"/>
              <a:t> </a:t>
            </a:r>
            <a:endParaRPr lang="en-US" sz="1600" dirty="0"/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0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November 13th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expected by yearend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</a:t>
            </a:r>
            <a:r>
              <a:rPr lang="en-US" dirty="0" smtClean="0"/>
              <a:t>802.11-11/</a:t>
            </a:r>
            <a:r>
              <a:rPr lang="en-US" dirty="0" err="1" smtClean="0"/>
              <a:t>1149r22</a:t>
            </a:r>
            <a:r>
              <a:rPr lang="en-US" dirty="0" smtClean="0"/>
              <a:t> </a:t>
            </a:r>
            <a:r>
              <a:rPr lang="en-US" dirty="0" smtClean="0"/>
              <a:t>(2012 Nov 1)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11af</a:t>
            </a:r>
            <a:r>
              <a:rPr lang="en-US" dirty="0" smtClean="0"/>
              <a:t> goes first, then 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1203</Words>
  <Application>Microsoft Office PowerPoint</Application>
  <PresentationFormat>On-screen Show (4:3)</PresentationFormat>
  <Paragraphs>320</Paragraphs>
  <Slides>19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802.11 WG Editor’s Meeting (Nov ‘12)</vt:lpstr>
      <vt:lpstr>Abstract</vt:lpstr>
      <vt:lpstr>Agenda for 2012-11-13</vt:lpstr>
      <vt:lpstr>Roll Call – 2012-11-13</vt:lpstr>
      <vt:lpstr>Volunteer Editor Contacts</vt:lpstr>
      <vt:lpstr>November 13th Round table status report</vt:lpstr>
      <vt:lpstr>Reflector Updates</vt:lpstr>
      <vt:lpstr>IEEE Publication Status</vt:lpstr>
      <vt:lpstr>Numbering Alignment Process</vt:lpstr>
      <vt:lpstr>Amendment &amp; other ordering notes</vt:lpstr>
      <vt:lpstr>MDR Status</vt:lpstr>
      <vt:lpstr>Editors page</vt:lpstr>
      <vt:lpstr>802.11 Style Guide</vt:lpstr>
      <vt:lpstr>Editor Amendment Ordering</vt:lpstr>
      <vt:lpstr>Email Your Draft Status Updates</vt:lpstr>
      <vt:lpstr>Draft Development Snapshot</vt:lpstr>
      <vt:lpstr>MIB style, Visio and Frame practices </vt:lpstr>
      <vt:lpstr>Two Technical Editors</vt:lpstr>
      <vt:lpstr>Pending Actions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2012-11-03T18:26:49Z</dcterms:modified>
</cp:coreProperties>
</file>