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1" r:id="rId4"/>
    <p:sldId id="262" r:id="rId5"/>
    <p:sldId id="267" r:id="rId6"/>
    <p:sldId id="266" r:id="rId7"/>
    <p:sldId id="285" r:id="rId8"/>
    <p:sldId id="286" r:id="rId9"/>
    <p:sldId id="265" r:id="rId10"/>
    <p:sldId id="282" r:id="rId11"/>
    <p:sldId id="284" r:id="rId12"/>
    <p:sldId id="272" r:id="rId13"/>
    <p:sldId id="278" r:id="rId14"/>
    <p:sldId id="268" r:id="rId15"/>
    <p:sldId id="273" r:id="rId16"/>
    <p:sldId id="269" r:id="rId17"/>
    <p:sldId id="270" r:id="rId18"/>
    <p:sldId id="280" r:id="rId19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449" autoAdjust="0"/>
    <p:restoredTop sz="98788" autoAdjust="0"/>
  </p:normalViewPr>
  <p:slideViewPr>
    <p:cSldViewPr>
      <p:cViewPr varScale="1">
        <p:scale>
          <a:sx n="118" d="100"/>
          <a:sy n="118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0" y="-9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4478" y="19973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802.11-xx/xxxxr0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5427" y="199731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49853" y="9549026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34207" y="954902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5812FF7-F4D6-4A62-92C3-F884EE50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73885" y="411800"/>
            <a:ext cx="538799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73885" y="954902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73885" y="9537211"/>
            <a:ext cx="55375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6114" y="11534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35333" y="115346"/>
            <a:ext cx="1198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6125"/>
            <a:ext cx="4916487" cy="3687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485" y="4686752"/>
            <a:ext cx="4940793" cy="44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52721" y="9552401"/>
            <a:ext cx="19492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0722" y="955240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F395263-907C-4DB0-9379-A814702E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3184" y="955240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3"/>
            <a:ext cx="53293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1"/>
            <a:ext cx="54774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11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3906114" y="11534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802.11-xx/xxxxr0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35333" y="11534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152721" y="9552401"/>
            <a:ext cx="194925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F395263-907C-4DB0-9379-A814702E9D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0443F0-BEB7-4D36-82E3-2353AA014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E45586-40F6-4331-AD0B-F0494F18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3353EC-E233-479B-8E19-330558E2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8C54C5-05BE-4B8E-B411-496233CC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C4796-890E-400C-BC54-4402624E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2DBDDE-0A48-41C8-898C-DADFEEA2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85D2C7-0D29-4AEA-A622-4F29D602B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0C8CEE-A618-4D90-AD15-DF9CAFB1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B381C-621C-474D-8460-AD4BB27E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91FC02-66F1-4EE3-BE28-B491CB32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November 2012</a:t>
            </a: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Keiichi </a:t>
            </a:r>
            <a:r>
              <a:rPr lang="en-US" altLang="ja-JP" dirty="0" err="1" smtClean="0"/>
              <a:t>Mizutani</a:t>
            </a:r>
            <a:r>
              <a:rPr lang="en-US" altLang="ja-JP" dirty="0" smtClean="0"/>
              <a:t>, NICT</a:t>
            </a: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8077AE-FE96-4465-9EFA-220199DE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dirty="0" smtClean="0"/>
              <a:t>November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6338" y="6475413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US" dirty="0" smtClean="0"/>
              <a:t>Keiichi </a:t>
            </a:r>
            <a:r>
              <a:rPr lang="en-US" dirty="0" err="1" smtClean="0"/>
              <a:t>Mizutani</a:t>
            </a:r>
            <a:r>
              <a:rPr lang="en-US" dirty="0" smtClean="0"/>
              <a:t>, NICT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4A0CDA-3A27-4F64-B9A9-FB24BD45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24115" y="332601"/>
            <a:ext cx="282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</a:t>
            </a:r>
            <a:r>
              <a:rPr lang="en-US" sz="1800" b="1" smtClean="0"/>
              <a:t>/</a:t>
            </a:r>
            <a:r>
              <a:rPr lang="en-US" sz="1800" b="1" smtClean="0"/>
              <a:t>1273r3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30443F0-BEB7-4D36-82E3-2353AA014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Partial subcarrier mode to co-exist with ISDB-T based area one-segment system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Date:</a:t>
            </a:r>
            <a:r>
              <a:rPr lang="en-US" sz="2000" b="0" dirty="0" smtClean="0"/>
              <a:t> 2012-11-12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65194"/>
              </p:ext>
            </p:extLst>
          </p:nvPr>
        </p:nvGraphicFramePr>
        <p:xfrm>
          <a:off x="508000" y="2957513"/>
          <a:ext cx="7891463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Document" r:id="rId4" imgW="8228622" imgH="3827332" progId="Word.Document.8">
                  <p:embed/>
                </p:oleObj>
              </mc:Choice>
              <mc:Fallback>
                <p:oleObj name="Document" r:id="rId4" imgW="8228622" imgH="3827332" progId="Word.Documen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957513"/>
                        <a:ext cx="7891463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2536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(L: left)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2438400" y="238298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692915" y="2381536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図 8" descr="proposedSystemSubcarrierAllocatio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0" y="2110811"/>
            <a:ext cx="7315200" cy="43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</a:t>
            </a:r>
            <a:r>
              <a:rPr kumimoji="1" lang="en-US" altLang="ja-JP" dirty="0"/>
              <a:t>subcarrier </a:t>
            </a:r>
            <a:r>
              <a:rPr kumimoji="1" lang="en-US" altLang="ja-JP" dirty="0" smtClean="0"/>
              <a:t>mode (R: right)</a:t>
            </a:r>
          </a:p>
          <a:p>
            <a:pPr lvl="1"/>
            <a:r>
              <a:rPr kumimoji="1" lang="en-US" altLang="ja-JP" dirty="0" smtClean="0"/>
              <a:t>34 subcarriers (32 data, 2 pilot) can be increased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819400" y="2396416"/>
            <a:ext cx="18288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202590" y="2394971"/>
            <a:ext cx="17526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図 13" descr="proposedSystemSubcarrierAllocationLeft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1263"/>
            <a:ext cx="7315200" cy="43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smtClean="0"/>
              <a:t>In the partial subcarrier channel, the synchronization information of the adjacent full subcarrier channel is used.</a:t>
            </a:r>
          </a:p>
        </p:txBody>
      </p:sp>
      <p:pic>
        <p:nvPicPr>
          <p:cNvPr id="10242" name="Picture 2" descr="C:\Users\Mizk_NICT\Downloads\proposeFrameConfiguration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1575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usage pattern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1567"/>
              </p:ext>
            </p:extLst>
          </p:nvPr>
        </p:nvGraphicFramePr>
        <p:xfrm>
          <a:off x="304800" y="1849824"/>
          <a:ext cx="8534400" cy="4474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/>
                <a:gridCol w="3124200"/>
                <a:gridCol w="2819400"/>
              </a:tblGrid>
              <a:tr h="446688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MODE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of data subcarriers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= 140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TVHT_MODE_2CP_R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= 140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+ 108 + 108 + 32)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+ 108) = 356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TVHT_MODE_4CP_LR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 + 108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(108 + 32)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(32 + 108)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TVHT_MODE_4NP_LR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(108 + 32) + (32 + 108) = 280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TVHT_MODE_4NP_RL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(32 + 108) + (108 + 32) = 280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C:\Users\Mizk_NICT\Downloads\allocati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92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izk_NICT\Downloads\allocatio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izk_NICT\Downloads\allocation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90805"/>
            <a:ext cx="2590800" cy="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izk_NICT\Downloads\allocation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336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Mizk_NICT\Downloads\allocation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Mizk_NICT\Downloads\allocation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izk_NICT\Downloads\allocation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99600"/>
            <a:ext cx="2601310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Mizk_NICT\Downloads\allocation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88" y="5085200"/>
            <a:ext cx="2601312" cy="2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Mizk_NICT\Downloads\allocation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3406"/>
            <a:ext cx="2590800" cy="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86600" y="12788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Area-one-</a:t>
            </a:r>
            <a:r>
              <a:rPr kumimoji="1" lang="en-US" altLang="ja-JP" sz="1800" dirty="0" err="1" smtClean="0"/>
              <a:t>seg</a:t>
            </a:r>
            <a:endParaRPr kumimoji="1" lang="ja-JP" altLang="en-US" sz="1800" dirty="0"/>
          </a:p>
        </p:txBody>
      </p:sp>
      <p:cxnSp>
        <p:nvCxnSpPr>
          <p:cNvPr id="12" name="直線矢印コネクタ 11"/>
          <p:cNvCxnSpPr>
            <a:stCxn id="10" idx="2"/>
          </p:cNvCxnSpPr>
          <p:nvPr/>
        </p:nvCxnSpPr>
        <p:spPr bwMode="auto">
          <a:xfrm flipH="1">
            <a:off x="7472855" y="1648203"/>
            <a:ext cx="328043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6500157" y="1278871"/>
            <a:ext cx="58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11af</a:t>
            </a:r>
            <a:endParaRPr kumimoji="1" lang="ja-JP" altLang="en-US" sz="1800" dirty="0"/>
          </a:p>
        </p:txBody>
      </p:sp>
      <p:cxnSp>
        <p:nvCxnSpPr>
          <p:cNvPr id="24" name="直線矢印コネクタ 23"/>
          <p:cNvCxnSpPr>
            <a:stCxn id="23" idx="2"/>
          </p:cNvCxnSpPr>
          <p:nvPr/>
        </p:nvCxnSpPr>
        <p:spPr bwMode="auto">
          <a:xfrm>
            <a:off x="6793379" y="1648203"/>
            <a:ext cx="217021" cy="771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53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kumimoji="1" lang="en-US" altLang="ja-JP" dirty="0" smtClean="0"/>
              <a:t>Parameter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0965"/>
              </p:ext>
            </p:extLst>
          </p:nvPr>
        </p:nvGraphicFramePr>
        <p:xfrm>
          <a:off x="1143000" y="1417320"/>
          <a:ext cx="6934200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7100"/>
                <a:gridCol w="3467100"/>
              </a:tblGrid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bandwidth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6 MHz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MCS index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4 (16QAM, ¾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coding rate, BCC)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GI rate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¼ long GI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length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500 octet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Channel model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SCM Urban Micro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Mizk_NICT\Downloads\deadSpaceSolv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10000"/>
            <a:ext cx="3733801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zk_NICT\Downloads\deadSpaceOneSegmentSys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733800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3400" y="342900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2999" y="3429000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343400" y="4381500"/>
            <a:ext cx="533400" cy="16002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zk_NICT\Downloads\Nco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677988"/>
            <a:ext cx="7735888" cy="47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kumimoji="1" lang="en-US" altLang="ja-JP" dirty="0" smtClean="0"/>
              <a:t>Interleave factor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正方形/長方形 7"/>
          <p:cNvSpPr/>
          <p:nvPr/>
        </p:nvSpPr>
        <p:spPr bwMode="auto">
          <a:xfrm>
            <a:off x="1534510" y="529196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419600" y="487943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311460" y="5340570"/>
            <a:ext cx="838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BER and PER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218" name="Picture 2" descr="C:\Users\Mizk_NICT\Downloads\berPer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zk_NICT\Downloads\TP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5978"/>
            <a:ext cx="7531193" cy="459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Throughput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上矢印 6"/>
          <p:cNvSpPr/>
          <p:nvPr/>
        </p:nvSpPr>
        <p:spPr bwMode="auto">
          <a:xfrm>
            <a:off x="1600200" y="4572000"/>
            <a:ext cx="685800" cy="2286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上矢印 8"/>
          <p:cNvSpPr/>
          <p:nvPr/>
        </p:nvSpPr>
        <p:spPr bwMode="auto">
          <a:xfrm>
            <a:off x="3886200" y="2686110"/>
            <a:ext cx="685800" cy="1143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上矢印 9"/>
          <p:cNvSpPr/>
          <p:nvPr/>
        </p:nvSpPr>
        <p:spPr bwMode="auto">
          <a:xfrm>
            <a:off x="6019800" y="3314700"/>
            <a:ext cx="685800" cy="5715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4782" y="3758014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486" y="2286000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2600" y="2909423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gain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78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Partial subcarrier mode is proposed for effective co-existence with ISDB-T area-one-segment system</a:t>
            </a:r>
          </a:p>
          <a:p>
            <a:r>
              <a:rPr kumimoji="1" lang="en-US" altLang="ja-JP" dirty="0" smtClean="0"/>
              <a:t>Amount of subcarriers are 140, 356, 280, and </a:t>
            </a:r>
            <a:r>
              <a:rPr kumimoji="1" lang="en-US" altLang="ja-JP" dirty="0" err="1" smtClean="0"/>
              <a:t>Ncol</a:t>
            </a:r>
            <a:r>
              <a:rPr kumimoji="1" lang="en-US" altLang="ja-JP" dirty="0" smtClean="0"/>
              <a:t> are 20, 89, 35 respectively.</a:t>
            </a:r>
          </a:p>
          <a:p>
            <a:r>
              <a:rPr kumimoji="1" lang="en-US" altLang="ja-JP" dirty="0" smtClean="0"/>
              <a:t>Throughput can be improved up to 60%.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kumimoji="1" lang="en-US" altLang="ja-JP" dirty="0"/>
              <a:t>The partial subcarrier mode is proposed </a:t>
            </a:r>
            <a:r>
              <a:rPr kumimoji="1" lang="en-US" altLang="ja-JP" dirty="0" smtClean="0"/>
              <a:t>for co-existing </a:t>
            </a:r>
            <a:r>
              <a:rPr kumimoji="1" lang="en-US" altLang="ja-JP" dirty="0"/>
              <a:t>with ISDB-T based area one-segment broadcasting system (Area-one-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).</a:t>
            </a:r>
          </a:p>
          <a:p>
            <a:r>
              <a:rPr kumimoji="1" lang="en-US" altLang="ja-JP" dirty="0"/>
              <a:t>The dead space on </a:t>
            </a:r>
            <a:r>
              <a:rPr kumimoji="1" lang="en-US" altLang="ja-JP" dirty="0" smtClean="0"/>
              <a:t>both sides </a:t>
            </a:r>
            <a:r>
              <a:rPr kumimoji="1" lang="en-US" altLang="ja-JP" dirty="0"/>
              <a:t>of the Area-one-</a:t>
            </a:r>
            <a:r>
              <a:rPr kumimoji="1" lang="en-US" altLang="ja-JP" dirty="0" err="1"/>
              <a:t>seg</a:t>
            </a:r>
            <a:r>
              <a:rPr kumimoji="1" lang="en-US" altLang="ja-JP" dirty="0"/>
              <a:t> system </a:t>
            </a:r>
            <a:r>
              <a:rPr kumimoji="1" lang="en-US" altLang="ja-JP" dirty="0" smtClean="0"/>
              <a:t>can </a:t>
            </a:r>
            <a:r>
              <a:rPr kumimoji="1" lang="en-US" altLang="ja-JP" dirty="0"/>
              <a:t>be effective used by IEEE802.11af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Appropriate number of subcarriers of IEEE802.11af are </a:t>
            </a:r>
            <a:r>
              <a:rPr kumimoji="1" lang="en-US" altLang="ja-JP" dirty="0" err="1" smtClean="0"/>
              <a:t>nulled</a:t>
            </a:r>
            <a:r>
              <a:rPr kumimoji="1" lang="en-US" altLang="ja-JP" dirty="0" smtClean="0"/>
              <a:t>, in order to effectively use the dead spaces.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2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85" y="5030303"/>
            <a:ext cx="4135115" cy="12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" y="5030303"/>
            <a:ext cx="4143525" cy="12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 bwMode="auto">
          <a:xfrm>
            <a:off x="4267200" y="5163101"/>
            <a:ext cx="533400" cy="1028700"/>
          </a:xfrm>
          <a:prstGeom prst="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475" y="463019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2"/>
                </a:solidFill>
              </a:rPr>
              <a:t>Conventional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685" y="4630193"/>
            <a:ext cx="120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Proposed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5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kumimoji="1" lang="en-US" altLang="ja-JP" dirty="0" smtClean="0"/>
              <a:t>ISDB-T based area-one-segment system</a:t>
            </a:r>
          </a:p>
          <a:p>
            <a:pPr lvl="1"/>
            <a:r>
              <a:rPr kumimoji="1" lang="en-US" altLang="ja-JP" dirty="0"/>
              <a:t>Requirement of co-existence with area one-segment </a:t>
            </a:r>
            <a:r>
              <a:rPr kumimoji="1" lang="en-US" altLang="ja-JP" dirty="0" smtClean="0"/>
              <a:t>system</a:t>
            </a:r>
          </a:p>
          <a:p>
            <a:r>
              <a:rPr kumimoji="1" lang="en-US" altLang="ja-JP" dirty="0" smtClean="0"/>
              <a:t>Proposed</a:t>
            </a:r>
          </a:p>
          <a:p>
            <a:pPr lvl="1"/>
            <a:r>
              <a:rPr kumimoji="1" lang="en-US" altLang="ja-JP" dirty="0" smtClean="0"/>
              <a:t>Proposed partial subcarrier system</a:t>
            </a:r>
          </a:p>
          <a:p>
            <a:pPr lvl="1"/>
            <a:r>
              <a:rPr kumimoji="1" lang="en-US" altLang="ja-JP" dirty="0" smtClean="0"/>
              <a:t>Subcarrier allocation</a:t>
            </a:r>
          </a:p>
          <a:p>
            <a:pPr lvl="1"/>
            <a:r>
              <a:rPr kumimoji="1" lang="en-US" altLang="ja-JP" dirty="0" smtClean="0"/>
              <a:t>Frame configuration</a:t>
            </a:r>
          </a:p>
          <a:p>
            <a:pPr lvl="1"/>
            <a:r>
              <a:rPr kumimoji="1" lang="en-US" altLang="ja-JP" dirty="0" err="1" smtClean="0"/>
              <a:t>Interleaver</a:t>
            </a:r>
            <a:r>
              <a:rPr kumimoji="1" lang="en-US" altLang="ja-JP" dirty="0" smtClean="0"/>
              <a:t> parameter</a:t>
            </a:r>
          </a:p>
          <a:p>
            <a:pPr lvl="1"/>
            <a:r>
              <a:rPr kumimoji="1" lang="en-US" altLang="ja-JP" dirty="0" smtClean="0"/>
              <a:t>BER, PER, Throughput performance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ISDB-T based Area one-segment system</a:t>
            </a:r>
          </a:p>
          <a:p>
            <a:pPr lvl="1"/>
            <a:r>
              <a:rPr kumimoji="1" lang="en-US" altLang="ja-JP" dirty="0" smtClean="0"/>
              <a:t>In Japan, area one-segment systems (area limited broadcasting service in TV white space) have already being used.</a:t>
            </a:r>
          </a:p>
          <a:p>
            <a:pPr lvl="1"/>
            <a:r>
              <a:rPr kumimoji="1" lang="en-US" altLang="ja-JP" dirty="0" smtClean="0"/>
              <a:t>In order to achieve efficient  frequency usage,  co-existence scheme with one-segment systems is required for IEEE802.11af WLAN system.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図 6" descr="TVWS_A1se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73980"/>
            <a:ext cx="7721947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770930"/>
            <a:ext cx="8991600" cy="905470"/>
          </a:xfrm>
        </p:spPr>
        <p:txBody>
          <a:bodyPr/>
          <a:lstStyle/>
          <a:p>
            <a:r>
              <a:rPr kumimoji="1" lang="en-US" altLang="ja-JP" dirty="0"/>
              <a:t>Requirement of co-existence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r>
              <a:rPr kumimoji="1" lang="en-US" altLang="ja-JP" dirty="0"/>
              <a:t>area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996" y="1819870"/>
            <a:ext cx="790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On each side of the Area-one-</a:t>
            </a:r>
            <a:r>
              <a:rPr kumimoji="1" lang="en-US" altLang="ja-JP" sz="1800" dirty="0" err="1" smtClean="0"/>
              <a:t>seg</a:t>
            </a:r>
            <a:r>
              <a:rPr kumimoji="1" lang="en-US" altLang="ja-JP" sz="1800" dirty="0" smtClean="0"/>
              <a:t> system, large dead space exists.</a:t>
            </a:r>
          </a:p>
          <a:p>
            <a:pPr marL="285750" indent="-285750">
              <a:buFont typeface="Arial" pitchFamily="34" charset="0"/>
              <a:buChar char="•"/>
            </a:pPr>
            <a:endParaRPr kumimoji="1" lang="en-US" altLang="ja-JP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800" dirty="0" smtClean="0"/>
              <a:t>Channel aggregation mode of IEEE802.11af might not work well as shown in the figure.</a:t>
            </a:r>
          </a:p>
        </p:txBody>
      </p:sp>
      <p:pic>
        <p:nvPicPr>
          <p:cNvPr id="4098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6" y="3217245"/>
            <a:ext cx="7996238" cy="24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4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r>
              <a:rPr kumimoji="1" lang="en-US" altLang="ja-JP" dirty="0" smtClean="0"/>
              <a:t>To effectively use TVWS under the environment of coexisting with Area-one-</a:t>
            </a:r>
            <a:r>
              <a:rPr kumimoji="1" lang="en-US" altLang="ja-JP" dirty="0" err="1" smtClean="0"/>
              <a:t>seg</a:t>
            </a:r>
            <a:r>
              <a:rPr kumimoji="1" lang="en-US" altLang="ja-JP" dirty="0" smtClean="0"/>
              <a:t> system in the same channel, appropriate number of subcarriers of IEEE802.11af should be nulled.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kumimoji="1" lang="en-US" altLang="ja-JP" dirty="0"/>
              <a:t>Proposal: Partial subcarrier mode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2" descr="C:\Users\Mizk_NICT\Downloads\propos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84" y="4864722"/>
            <a:ext cx="4673616" cy="145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zk_NICT\Downloads\convent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18" y="2497596"/>
            <a:ext cx="4689382" cy="14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矢印 2"/>
          <p:cNvSpPr/>
          <p:nvPr/>
        </p:nvSpPr>
        <p:spPr bwMode="auto">
          <a:xfrm>
            <a:off x="6019800" y="4114800"/>
            <a:ext cx="1600200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629400" y="5556815"/>
            <a:ext cx="1143000" cy="539185"/>
          </a:xfrm>
          <a:prstGeom prst="roundRect">
            <a:avLst>
              <a:gd name="adj" fmla="val 7094"/>
            </a:avLst>
          </a:prstGeom>
          <a:noFill/>
          <a:ln w="38100">
            <a:prstDash val="sysDot"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上カーブ矢印 12"/>
          <p:cNvSpPr/>
          <p:nvPr/>
        </p:nvSpPr>
        <p:spPr bwMode="auto">
          <a:xfrm rot="1067811">
            <a:off x="3572626" y="5637321"/>
            <a:ext cx="3573588" cy="917359"/>
          </a:xfrm>
          <a:prstGeom prst="curvedUpArrow">
            <a:avLst>
              <a:gd name="adj1" fmla="val 25000"/>
              <a:gd name="adj2" fmla="val 64670"/>
              <a:gd name="adj3" fmla="val 25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117382" y="2514600"/>
            <a:ext cx="4149818" cy="3429000"/>
          </a:xfrm>
          <a:prstGeom prst="roundRect">
            <a:avLst>
              <a:gd name="adj" fmla="val 7094"/>
            </a:avLst>
          </a:prstGeom>
          <a:ln w="38100"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 descr="C:\Users\Mizk_NICT\Downloads\proposeOverview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66391"/>
            <a:ext cx="3962402" cy="28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2400" y="2526268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Partial subcarrier mode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DTVAllocatio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8727"/>
            <a:ext cx="7924800" cy="47731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Segment allocation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6248400" y="228600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133600" y="2286000"/>
            <a:ext cx="1600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kumimoji="1" lang="en-US" altLang="ja-JP" dirty="0"/>
              <a:t>ISDB-T based Area one-segment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kumimoji="1" lang="en-US" altLang="ja-JP" dirty="0" smtClean="0"/>
              <a:t>Spectrum of one-segment system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図 6" descr="OSG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kumimoji="1" lang="en-US" altLang="ja-JP" sz="2800" dirty="0"/>
              <a:t>Subcarrier allocation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kumimoji="1" lang="en-US" altLang="ja-JP" dirty="0" smtClean="0"/>
              <a:t>IEEE802.11af (TVHT_MODE_1)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2012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Keiichi Mizutani, NICT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8C54C5-05BE-4B8E-B411-496233CC5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C:\Users\Mizk_NICT\Downloads\11afSubcarrierAllo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86831" cy="43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3810000" y="1981200"/>
            <a:ext cx="1676400" cy="361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67031</TotalTime>
  <Words>764</Words>
  <Application>Microsoft Macintosh PowerPoint</Application>
  <PresentationFormat>画面に合わせる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802-11-Submission</vt:lpstr>
      <vt:lpstr>Document</vt:lpstr>
      <vt:lpstr>PowerPoint プレゼンテーション</vt:lpstr>
      <vt:lpstr>Abstract</vt:lpstr>
      <vt:lpstr>Agenda</vt:lpstr>
      <vt:lpstr>Introduction</vt:lpstr>
      <vt:lpstr>Requirement of co-existence  with area one-segment system</vt:lpstr>
      <vt:lpstr>Proposal: Partial subcarrier mode</vt:lpstr>
      <vt:lpstr>ISDB-T based Area one-segment system</vt:lpstr>
      <vt:lpstr>ISDB-T based Area one-segment system</vt:lpstr>
      <vt:lpstr>Subcarrier allocation</vt:lpstr>
      <vt:lpstr>Subcarrier allocation</vt:lpstr>
      <vt:lpstr>Subcarrier allocation</vt:lpstr>
      <vt:lpstr>Proposal: Partial subcarrier mode</vt:lpstr>
      <vt:lpstr>Proposal: Partial subcarrier mode</vt:lpstr>
      <vt:lpstr>Simulation</vt:lpstr>
      <vt:lpstr>Simulation</vt:lpstr>
      <vt:lpstr>Simulation</vt:lpstr>
      <vt:lpstr>Simulation</vt:lpstr>
      <vt:lpstr>Conclusion</vt:lpstr>
    </vt:vector>
  </TitlesOfParts>
  <Company>Research In Motion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4th Teleconference Plan</dc:title>
  <dc:creator>Rich Kennedy</dc:creator>
  <cp:lastModifiedBy>水谷 圭一</cp:lastModifiedBy>
  <cp:revision>1866</cp:revision>
  <cp:lastPrinted>2012-10-29T08:43:32Z</cp:lastPrinted>
  <dcterms:created xsi:type="dcterms:W3CDTF">2009-04-21T18:18:19Z</dcterms:created>
  <dcterms:modified xsi:type="dcterms:W3CDTF">2012-11-13T12:01:01Z</dcterms:modified>
</cp:coreProperties>
</file>