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257" r:id="rId3"/>
    <p:sldId id="312" r:id="rId4"/>
    <p:sldId id="403" r:id="rId5"/>
    <p:sldId id="409" r:id="rId6"/>
    <p:sldId id="411" r:id="rId7"/>
    <p:sldId id="410" r:id="rId8"/>
    <p:sldId id="401" r:id="rId9"/>
  </p:sldIdLst>
  <p:sldSz cx="9144000" cy="6858000" type="screen4x3"/>
  <p:notesSz cx="6669088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  <a:srgbClr val="FFFA46"/>
    <a:srgbClr val="FF717A"/>
    <a:srgbClr val="7394FF"/>
    <a:srgbClr val="FFA264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0692" autoAdjust="0"/>
    <p:restoredTop sz="92647" autoAdjust="0"/>
  </p:normalViewPr>
  <p:slideViewPr>
    <p:cSldViewPr>
      <p:cViewPr varScale="1">
        <p:scale>
          <a:sx n="116" d="100"/>
          <a:sy n="116" d="100"/>
        </p:scale>
        <p:origin x="-174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-3438" y="-120"/>
      </p:cViewPr>
      <p:guideLst>
        <p:guide orient="horz" pos="3127"/>
        <p:guide pos="2101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04490" y="190210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68741" y="190210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425595" y="9608946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13915" y="9608946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ea typeface="MS PGothic" pitchFamily="34" charset="-128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73096469-19DD-486A-8BB2-DAF8BBB3778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67215" y="414384"/>
            <a:ext cx="533466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67215" y="9608946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altLang="ja-JP">
                <a:latin typeface="Times New Roman" charset="0"/>
                <a:ea typeface="+mn-ea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67215" y="9597058"/>
            <a:ext cx="548275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9794889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45714" y="105295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29044" y="105295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/>
              <a:t>Month Year</a:t>
            </a:r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62013" y="750888"/>
            <a:ext cx="4945062" cy="37099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8601" y="4716162"/>
            <a:ext cx="4891886" cy="4468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928815" y="9612343"/>
            <a:ext cx="21127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charset="0"/>
                <a:ea typeface="+mn-ea"/>
              </a:defRPr>
            </a:lvl5pPr>
          </a:lstStyle>
          <a:p>
            <a:pPr lvl="4">
              <a:defRPr/>
            </a:pPr>
            <a:r>
              <a:rPr lang="en-US" altLang="ja-JP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074805" y="9612343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ea typeface="MS PGothic" pitchFamily="34" charset="-128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369977F7-8B4B-4D23-A570-8BA4F46129D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696223" y="961234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altLang="ja-JP">
                <a:latin typeface="Times New Roman" charset="0"/>
                <a:ea typeface="+mn-ea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96224" y="9610645"/>
            <a:ext cx="527664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22937" y="317581"/>
            <a:ext cx="542321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3159554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18" charset="0"/>
              </a:rPr>
              <a:t>doc.: IEEE 802.11-yy/xxxxr0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18" charset="0"/>
              </a:rPr>
              <a:t>Month Year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>
                <a:latin typeface="Times New Roman" pitchFamily="18" charset="0"/>
              </a:rPr>
              <a:t>John Doe, Some Company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177398" y="9612343"/>
            <a:ext cx="415177" cy="184666"/>
          </a:xfrm>
          <a:noFill/>
        </p:spPr>
        <p:txBody>
          <a:bodyPr/>
          <a:lstStyle/>
          <a:p>
            <a:r>
              <a:rPr lang="en-US" altLang="ja-JP" smtClean="0"/>
              <a:t>Page </a:t>
            </a:r>
            <a:fld id="{96E74E92-3797-4A2A-849A-8F52EB7D17DE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153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62013" y="750888"/>
            <a:ext cx="4945062" cy="3709987"/>
          </a:xfrm>
          <a:ln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ja-JP" alt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18" charset="0"/>
              </a:rPr>
              <a:t>doc.: IEEE 802.11-yy/xxxxr0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18" charset="0"/>
              </a:rPr>
              <a:t>Month Year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>
                <a:latin typeface="Times New Roman" pitchFamily="18" charset="0"/>
              </a:rPr>
              <a:t>John Doe, Some Company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177398" y="9612343"/>
            <a:ext cx="415177" cy="184666"/>
          </a:xfrm>
          <a:noFill/>
        </p:spPr>
        <p:txBody>
          <a:bodyPr/>
          <a:lstStyle/>
          <a:p>
            <a:r>
              <a:rPr lang="en-US" altLang="ja-JP" smtClean="0"/>
              <a:t>Page </a:t>
            </a:r>
            <a:fld id="{419B3B7E-A639-4003-B894-8162D6370F54}" type="slidenum">
              <a:rPr lang="en-US" altLang="ja-JP" smtClean="0"/>
              <a:pPr/>
              <a:t>2</a:t>
            </a:fld>
            <a:endParaRPr lang="en-US" altLang="ja-JP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62013" y="750888"/>
            <a:ext cx="4945062" cy="3709987"/>
          </a:xfrm>
          <a:ln cap="flat"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ja-JP" alt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62013" y="750888"/>
            <a:ext cx="4945062" cy="3709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altLang="ja-JP" smtClean="0"/>
              <a:t>doc.: IEEE 802.11-yy/xxxxr0</a:t>
            </a:r>
            <a:endParaRPr lang="en-US" altLang="ja-JP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ja-JP" smtClean="0"/>
              <a:t>Month Year</a:t>
            </a:r>
            <a:endParaRPr lang="en-US" altLang="ja-JP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altLang="ja-JP" smtClean="0"/>
              <a:t>John Doe, Some Company</a:t>
            </a:r>
            <a:endParaRPr lang="en-US" altLang="ja-JP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177398" y="9612343"/>
            <a:ext cx="415177" cy="184666"/>
          </a:xfrm>
        </p:spPr>
        <p:txBody>
          <a:bodyPr/>
          <a:lstStyle/>
          <a:p>
            <a:r>
              <a:rPr lang="en-US" altLang="ja-JP" smtClean="0"/>
              <a:t>Page </a:t>
            </a:r>
            <a:fld id="{86ADF5D0-7AFF-7A41-A694-BD30783C5616}" type="slidenum">
              <a:rPr lang="en-US" altLang="ja-JP" smtClean="0"/>
              <a:pPr/>
              <a:t>3</a:t>
            </a:fld>
            <a:endParaRPr lang="en-US" altLang="ja-JP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62013" y="750888"/>
            <a:ext cx="4945062" cy="3709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doc.: IEEE 802.11-yy/xxxxr0</a:t>
            </a:r>
            <a:endParaRPr lang="en-US" altLang="ja-JP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Month Year</a:t>
            </a: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/>
              <a:t>John Doe, Some Company</a:t>
            </a: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100454" y="9612343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369977F7-8B4B-4D23-A570-8BA4F46129D8}" type="slidenum">
              <a:rPr lang="en-US" altLang="ja-JP" smtClean="0"/>
              <a:pPr>
                <a:defRPr/>
              </a:pPr>
              <a:t>4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62013" y="750888"/>
            <a:ext cx="4945062" cy="3709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doc.: IEEE 802.11-yy/xxxxr0</a:t>
            </a:r>
            <a:endParaRPr lang="en-US" altLang="ja-JP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Month Year</a:t>
            </a: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/>
              <a:t>John Doe, Some Company</a:t>
            </a: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100454" y="9612343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369977F7-8B4B-4D23-A570-8BA4F46129D8}" type="slidenum">
              <a:rPr lang="en-US" altLang="ja-JP" smtClean="0"/>
              <a:pPr>
                <a:defRPr/>
              </a:pPr>
              <a:t>5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62013" y="750888"/>
            <a:ext cx="4945062" cy="3709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doc.: IEEE 802.11-yy/xxxxr0</a:t>
            </a:r>
            <a:endParaRPr lang="en-US" altLang="ja-JP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Month Year</a:t>
            </a: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/>
              <a:t>John Doe, Some Company</a:t>
            </a: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100454" y="9612343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369977F7-8B4B-4D23-A570-8BA4F46129D8}" type="slidenum">
              <a:rPr lang="en-US" altLang="ja-JP" smtClean="0"/>
              <a:pPr>
                <a:defRPr/>
              </a:pPr>
              <a:t>6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62013" y="750888"/>
            <a:ext cx="4945062" cy="3709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doc.: IEEE 802.11-yy/xxxxr0</a:t>
            </a:r>
            <a:endParaRPr lang="en-US" altLang="ja-JP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Month Year</a:t>
            </a: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/>
              <a:t>John Doe, Some Company</a:t>
            </a: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100454" y="9612343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369977F7-8B4B-4D23-A570-8BA4F46129D8}" type="slidenum">
              <a:rPr lang="en-US" altLang="ja-JP" smtClean="0"/>
              <a:pPr>
                <a:defRPr/>
              </a:pPr>
              <a:t>7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62013" y="750888"/>
            <a:ext cx="4945062" cy="3709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100454" y="9612343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2088AE4-128F-4ED2-9681-A3F3CB0AA482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November 2012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22818" y="6475413"/>
            <a:ext cx="102111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Giwon Park, LG</a:t>
            </a:r>
            <a:endParaRPr lang="en-US" altLang="ja-JP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7E8674BB-66FF-41C7-B1F8-A31052B6A5E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November 2012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22826" y="6475413"/>
            <a:ext cx="102111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Giwon Park, LG</a:t>
            </a:r>
            <a:endParaRPr lang="en-US" altLang="ja-JP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/>
              <a:t>Slide </a:t>
            </a:r>
            <a:fld id="{F849415C-ECDB-492C-B7EB-181F05134429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 dirty="0" smtClean="0"/>
              <a:t>November 2012</a:t>
            </a:r>
            <a:endParaRPr lang="en-US" altLang="ja-JP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522823" y="6475413"/>
            <a:ext cx="102111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dirty="0" smtClean="0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 dirty="0" smtClean="0"/>
              <a:t>Giwon Park, LG</a:t>
            </a:r>
            <a:endParaRPr lang="en-US" altLang="ja-JP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ea typeface="MS PGothic" pitchFamily="34" charset="-128"/>
              </a:defRPr>
            </a:lvl1pPr>
          </a:lstStyle>
          <a:p>
            <a:pPr>
              <a:defRPr/>
            </a:pPr>
            <a:r>
              <a:rPr lang="en-US" altLang="ja-JP"/>
              <a:t>Slide </a:t>
            </a:r>
            <a:fld id="{B55D8987-562A-4CC7-AA9B-2A26DAF1BFD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380528" y="332601"/>
            <a:ext cx="306500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altLang="ja-JP" sz="1800" b="1" dirty="0">
                <a:latin typeface="Times New Roman" charset="0"/>
                <a:ea typeface="+mn-ea"/>
              </a:rPr>
              <a:t>doc.: </a:t>
            </a:r>
            <a:r>
              <a:rPr lang="en-US" altLang="ja-JP" sz="1800" b="1" kern="1200" dirty="0" smtClean="0">
                <a:solidFill>
                  <a:schemeClr val="tx1"/>
                </a:solidFill>
                <a:latin typeface="Times New Roman" charset="0"/>
                <a:ea typeface="宋体" pitchFamily="2" charset="-122"/>
                <a:cs typeface="+mn-cs"/>
              </a:rPr>
              <a:t>IEEE </a:t>
            </a:r>
            <a:r>
              <a:rPr lang="en-US" altLang="ja-JP" sz="1800" b="1" kern="1200" dirty="0" smtClean="0">
                <a:solidFill>
                  <a:schemeClr val="tx1"/>
                </a:solidFill>
                <a:latin typeface="Times New Roman" charset="0"/>
                <a:ea typeface="宋体" pitchFamily="2" charset="-122"/>
                <a:cs typeface="+mn-cs"/>
              </a:rPr>
              <a:t>802.11-12/1267</a:t>
            </a:r>
            <a:endParaRPr lang="en-US" altLang="ja-JP" sz="1800" b="1" kern="1200" dirty="0">
              <a:solidFill>
                <a:schemeClr val="tx1"/>
              </a:solidFill>
              <a:latin typeface="Times New Roman" charset="0"/>
              <a:ea typeface="宋体" pitchFamily="2" charset="-122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altLang="ja-JP">
                <a:latin typeface="Times New Roman" charset="0"/>
                <a:ea typeface="+mn-ea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giwon.park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kiseon.ryu@lge.com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54136526"/>
              </p:ext>
            </p:extLst>
          </p:nvPr>
        </p:nvGraphicFramePr>
        <p:xfrm>
          <a:off x="609600" y="2737485"/>
          <a:ext cx="7924800" cy="1682115"/>
        </p:xfrm>
        <a:graphic>
          <a:graphicData uri="http://schemas.openxmlformats.org/drawingml/2006/table">
            <a:tbl>
              <a:tblPr/>
              <a:tblGrid>
                <a:gridCol w="1584325"/>
                <a:gridCol w="1463675"/>
                <a:gridCol w="1752600"/>
                <a:gridCol w="1371600"/>
                <a:gridCol w="17526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</a:rPr>
                        <a:t>Name</a:t>
                      </a:r>
                      <a:endParaRPr kumimoji="1" lang="ja-JP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</a:rPr>
                        <a:t>Affiliations</a:t>
                      </a:r>
                      <a:endParaRPr kumimoji="1" lang="ja-JP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</a:rPr>
                        <a:t>Address</a:t>
                      </a:r>
                      <a:endParaRPr kumimoji="1" lang="ja-JP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</a:rPr>
                        <a:t>Phone</a:t>
                      </a:r>
                      <a:endParaRPr kumimoji="1" lang="ja-JP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</a:rPr>
                        <a:t>email</a:t>
                      </a:r>
                      <a:endParaRPr kumimoji="1" lang="ja-JP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Giwon</a:t>
                      </a: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LG Electronics</a:t>
                      </a:r>
                      <a:endParaRPr kumimoji="0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dirty="0" smtClean="0"/>
                        <a:t>LG R&amp;D Complex 533, Hogye-1dong, Dongan-Gu, Anyang, Kyungki, 431-749, Korea</a:t>
                      </a:r>
                      <a:endParaRPr kumimoji="0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34" charset="-127"/>
                          <a:cs typeface="Times New Roman" pitchFamily="18" charset="0"/>
                        </a:rPr>
                        <a:t>+82-31-450-1879</a:t>
                      </a: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CN" sz="100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giwon.park@lge.com</a:t>
                      </a:r>
                      <a:endParaRPr kumimoji="1" lang="en-US" altLang="zh-CN" sz="1000" u="none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/>
                      <a:r>
                        <a:rPr kumimoji="0" lang="en-US" altLang="ja-JP" sz="10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Kiseon</a:t>
                      </a:r>
                      <a:r>
                        <a:rPr kumimoji="0" lang="en-US" altLang="ja-JP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 Ryu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LG Electronics</a:t>
                      </a:r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dirty="0" smtClean="0"/>
                        <a:t>10225</a:t>
                      </a:r>
                      <a:r>
                        <a:rPr lang="it-IT" sz="1000" baseline="0" dirty="0" smtClean="0"/>
                        <a:t> Willow Creek Rd</a:t>
                      </a:r>
                      <a:r>
                        <a:rPr lang="it-IT" sz="1000" dirty="0" smtClean="0"/>
                        <a:t>, San Diego, CA, 92131, USA</a:t>
                      </a:r>
                      <a:endParaRPr kumimoji="0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34" charset="-127"/>
                          <a:cs typeface="Times New Roman" pitchFamily="18" charset="0"/>
                        </a:rPr>
                        <a:t>+1 (858)-635-5209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hlinkClick r:id="rId4"/>
                        </a:rPr>
                        <a:t>kiseon.ryu@lge.com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HanGyu Cho</a:t>
                      </a:r>
                      <a:endParaRPr kumimoji="0" lang="zh-CN" altLang="zh-CN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LG Electronics</a:t>
                      </a:r>
                      <a:endParaRPr kumimoji="0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dirty="0" smtClean="0"/>
                        <a:t>LG R&amp;D Complex 533, Hogye-1dong, Dongan-Gu, Anyang, Kyungki, 431-749, Korea</a:t>
                      </a:r>
                      <a:endParaRPr kumimoji="0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34" charset="-127"/>
                          <a:cs typeface="Times New Roman" pitchFamily="18" charset="0"/>
                        </a:rPr>
                        <a:t>+82-31-450-7902</a:t>
                      </a: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CN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HanGyu.Cho@lge.com</a:t>
                      </a: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1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ea typeface="MS PGothic" pitchFamily="34" charset="-128"/>
              </a:rPr>
              <a:t>Omission of Probe Request</a:t>
            </a:r>
          </a:p>
        </p:txBody>
      </p:sp>
      <p:sp>
        <p:nvSpPr>
          <p:cNvPr id="516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975485"/>
            <a:ext cx="7772400" cy="533400"/>
          </a:xfrm>
        </p:spPr>
        <p:txBody>
          <a:bodyPr/>
          <a:lstStyle/>
          <a:p>
            <a:r>
              <a:rPr lang="en-US" altLang="ja-JP" dirty="0" smtClean="0">
                <a:ea typeface="MS PGothic" pitchFamily="34" charset="-128"/>
              </a:rPr>
              <a:t>Date: </a:t>
            </a:r>
            <a:r>
              <a:rPr lang="en-US" altLang="ja-JP" dirty="0" smtClean="0">
                <a:ea typeface="MS PGothic" pitchFamily="34" charset="-128"/>
              </a:rPr>
              <a:t>2012-11-05</a:t>
            </a:r>
            <a:endParaRPr lang="en-US" altLang="ja-JP" dirty="0" smtClean="0">
              <a:ea typeface="MS PGothic" pitchFamily="34" charset="-128"/>
            </a:endParaRPr>
          </a:p>
        </p:txBody>
      </p:sp>
      <p:sp>
        <p:nvSpPr>
          <p:cNvPr id="5163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 smtClean="0"/>
              <a:t>Slide </a:t>
            </a:r>
            <a:fld id="{AD4FACCD-CD97-4575-A2CB-6C6311C724CF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5164" name="Rectangle 12"/>
          <p:cNvSpPr>
            <a:spLocks noChangeArrowheads="1"/>
          </p:cNvSpPr>
          <p:nvPr/>
        </p:nvSpPr>
        <p:spPr bwMode="auto">
          <a:xfrm>
            <a:off x="533400" y="239141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altLang="ja-JP" sz="2000" b="1">
                <a:ea typeface="MS PGothic" pitchFamily="34" charset="-128"/>
              </a:rPr>
              <a:t>Authors:</a:t>
            </a:r>
            <a:endParaRPr lang="en-US" altLang="ja-JP" sz="2000">
              <a:ea typeface="MS PGothic" pitchFamily="34" charset="-128"/>
            </a:endParaRPr>
          </a:p>
        </p:txBody>
      </p:sp>
      <p:sp>
        <p:nvSpPr>
          <p:cNvPr id="1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6514532" y="6475413"/>
            <a:ext cx="2029402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Giwon Park, </a:t>
            </a:r>
            <a:r>
              <a:rPr lang="en-US" dirty="0" smtClean="0"/>
              <a:t>LG Electronics Inc.</a:t>
            </a:r>
          </a:p>
        </p:txBody>
      </p:sp>
      <p:sp>
        <p:nvSpPr>
          <p:cNvPr id="9" name="日付プレースホルダ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  <a:noFill/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Nov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日付プレースホルダ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  <a:noFill/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Nov 2012</a:t>
            </a:r>
          </a:p>
        </p:txBody>
      </p:sp>
      <p:sp>
        <p:nvSpPr>
          <p:cNvPr id="6147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 smtClean="0"/>
              <a:t>Slide </a:t>
            </a:r>
            <a:fld id="{C412BA04-F38A-4ADF-9DED-8047414DD716}" type="slidenum">
              <a:rPr lang="en-US" altLang="ja-JP" smtClean="0"/>
              <a:pPr/>
              <a:t>2</a:t>
            </a:fld>
            <a:endParaRPr lang="en-US" altLang="ja-JP" smtClean="0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ea typeface="MS PGothic" pitchFamily="34" charset="-128"/>
              </a:rPr>
              <a:t>Abstract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Current Probe Request omission procedure which was described in P802.11ai D01 was incomplete and needs to add the further explanation.  </a:t>
            </a:r>
          </a:p>
          <a:p>
            <a:r>
              <a:rPr lang="en-US" dirty="0" smtClean="0"/>
              <a:t>Thus, we clarify the Probe Request omission operation which was described in P802.11ai D01.</a:t>
            </a:r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6514530" y="6475413"/>
            <a:ext cx="2029402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Giwon Park, </a:t>
            </a:r>
            <a:r>
              <a:rPr lang="en-US" dirty="0" smtClean="0"/>
              <a:t>LG Electronics Inc.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Conformance w/ </a:t>
            </a:r>
            <a:r>
              <a:rPr lang="en-US" dirty="0" err="1" smtClean="0"/>
              <a:t>TGai</a:t>
            </a:r>
            <a:r>
              <a:rPr lang="en-US" dirty="0" smtClean="0"/>
              <a:t> PAR &amp; 5C 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Nov 2012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6514530" y="6475413"/>
            <a:ext cx="2029402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Giwon Park, </a:t>
            </a:r>
            <a:r>
              <a:rPr lang="en-US" dirty="0" smtClean="0"/>
              <a:t>LG Electronics Inc.</a:t>
            </a:r>
            <a:endParaRPr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31E72FFA-50B6-BE49-9796-CC7F59AABF37}" type="slidenum">
              <a:rPr lang="en-US" altLang="ja-JP" smtClean="0"/>
              <a:pPr/>
              <a:t>3</a:t>
            </a:fld>
            <a:endParaRPr lang="en-US" altLang="ja-JP"/>
          </a:p>
        </p:txBody>
      </p:sp>
      <p:graphicFrame>
        <p:nvGraphicFramePr>
          <p:cNvPr id="7" name="Tabelle 6"/>
          <p:cNvGraphicFramePr>
            <a:graphicFrameLocks noGrp="1"/>
          </p:cNvGraphicFramePr>
          <p:nvPr/>
        </p:nvGraphicFramePr>
        <p:xfrm>
          <a:off x="762000" y="1905000"/>
          <a:ext cx="7696200" cy="331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91200"/>
                <a:gridCol w="1905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Conformance Question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Response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degrade the security offered by Robust Security Network Association (RSNA) already defined in 802.11?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change the MAC SAP interface?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require or introduce a change to the 802.1 architecture?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introduce a change in the channel access mechanism?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introduce a change in the PHY?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Which of the following link set-up phases is addressed by the proposal?</a:t>
                      </a:r>
                    </a:p>
                    <a:p>
                      <a:r>
                        <a:rPr lang="en-US" sz="1400" dirty="0" smtClean="0"/>
                        <a:t>(1) AP Discovery (2) Network Discovery (3) Link (re-)establishment</a:t>
                      </a:r>
                      <a:r>
                        <a:rPr lang="en-US" sz="1400" baseline="0" dirty="0" smtClean="0"/>
                        <a:t> / exchange of security related messages (4) Higher layer aspects, e.g. IP address assignment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1, 2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lang="en-US" sz="2800" dirty="0" smtClean="0"/>
              <a:t>Motivation (1/3)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r>
              <a:rPr lang="en-US" dirty="0" smtClean="0"/>
              <a:t>Omission of Probe Request</a:t>
            </a:r>
          </a:p>
          <a:p>
            <a:pPr lvl="1"/>
            <a:r>
              <a:rPr lang="en-US" dirty="0" smtClean="0"/>
              <a:t>The 802.11ai D01 is describing that a STA may not transmit a Probe Request frame to a channel at which the STA has received:</a:t>
            </a:r>
          </a:p>
          <a:p>
            <a:pPr lvl="2"/>
            <a:r>
              <a:rPr lang="en-US" dirty="0" smtClean="0"/>
              <a:t>A broadcast addressed Probe Request frame to which the clause 10.1.4.3.5(Criteria to respond to probe request) allows at least the same responses as the information indicated in the received MLME-</a:t>
            </a:r>
            <a:r>
              <a:rPr lang="en-US" dirty="0" err="1" smtClean="0"/>
              <a:t>SCAN.request</a:t>
            </a:r>
            <a:r>
              <a:rPr lang="en-US" dirty="0" smtClean="0"/>
              <a:t> primitive.  </a:t>
            </a:r>
          </a:p>
          <a:p>
            <a:endParaRPr lang="en-US" dirty="0" smtClean="0"/>
          </a:p>
          <a:p>
            <a:r>
              <a:rPr lang="en-US" dirty="0" smtClean="0"/>
              <a:t>However, draft does not describe how the STA operates after omitting Probe Request transmission. </a:t>
            </a:r>
          </a:p>
          <a:p>
            <a:pPr lvl="3"/>
            <a:endParaRPr lang="en-US" dirty="0" smtClean="0"/>
          </a:p>
          <a:p>
            <a:pPr lvl="1"/>
            <a:endParaRPr lang="en-US" altLang="zh-CN" dirty="0" smtClean="0"/>
          </a:p>
          <a:p>
            <a:pPr lvl="1"/>
            <a:endParaRPr kumimoji="1" lang="en-US" altLang="zh-CN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Nov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14530" y="6475413"/>
            <a:ext cx="2029402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Giwon Park, </a:t>
            </a:r>
            <a:r>
              <a:rPr lang="en-US" dirty="0" smtClean="0"/>
              <a:t>LG Electronics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4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lang="en-US" sz="2800" dirty="0" smtClean="0"/>
              <a:t>Motivation (2/3)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724400"/>
          </a:xfrm>
        </p:spPr>
        <p:txBody>
          <a:bodyPr/>
          <a:lstStyle/>
          <a:p>
            <a:r>
              <a:rPr lang="en-US" sz="2200" dirty="0" smtClean="0"/>
              <a:t>STA not receiving the Probe Response frame after omitting the Probe Request transmission</a:t>
            </a:r>
          </a:p>
          <a:p>
            <a:pPr lvl="1"/>
            <a:r>
              <a:rPr lang="en-US" dirty="0" smtClean="0"/>
              <a:t>After omitting the transmission of Probe Request frame, STA can not receive Probe Response frame successfully in the following cases.</a:t>
            </a:r>
          </a:p>
          <a:p>
            <a:pPr lvl="2"/>
            <a:r>
              <a:rPr lang="en-US" dirty="0" smtClean="0"/>
              <a:t>Collision</a:t>
            </a:r>
          </a:p>
          <a:p>
            <a:pPr lvl="3"/>
            <a:r>
              <a:rPr lang="en-US" dirty="0" smtClean="0"/>
              <a:t>Probe Response frame is collided with other frame.</a:t>
            </a:r>
          </a:p>
          <a:p>
            <a:pPr lvl="2"/>
            <a:r>
              <a:rPr lang="en-US" dirty="0" smtClean="0"/>
              <a:t>Hidden node problem</a:t>
            </a:r>
          </a:p>
          <a:p>
            <a:pPr lvl="3"/>
            <a:r>
              <a:rPr lang="en-US" dirty="0" smtClean="0"/>
              <a:t>STA is hidden from the APs transmitting Probe Response even though it has received a broadcast Probe Request from other STA.   </a:t>
            </a:r>
          </a:p>
          <a:p>
            <a:pPr lvl="2"/>
            <a:r>
              <a:rPr lang="en-US" dirty="0" err="1" smtClean="0"/>
              <a:t>Unicast</a:t>
            </a:r>
            <a:r>
              <a:rPr lang="en-US" dirty="0" smtClean="0"/>
              <a:t> Probe Response </a:t>
            </a:r>
          </a:p>
          <a:p>
            <a:pPr lvl="3"/>
            <a:r>
              <a:rPr lang="en-US" dirty="0" smtClean="0"/>
              <a:t>AP transmits the </a:t>
            </a:r>
            <a:r>
              <a:rPr lang="en-US" dirty="0" err="1" smtClean="0"/>
              <a:t>Unicast</a:t>
            </a:r>
            <a:r>
              <a:rPr lang="en-US" dirty="0" smtClean="0"/>
              <a:t> Probe Response frame as a response to the broadcast addressed Probe Request frame.</a:t>
            </a:r>
          </a:p>
          <a:p>
            <a:r>
              <a:rPr lang="en-US" sz="2200" dirty="0" smtClean="0"/>
              <a:t>If the STA switches to other the channel, STA may not discover the APs even though there are desired APs in the vicinity. </a:t>
            </a:r>
            <a:endParaRPr kumimoji="1" lang="en-US" altLang="zh-CN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Nov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14530" y="6475413"/>
            <a:ext cx="2029402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Giwon Park, </a:t>
            </a:r>
            <a:r>
              <a:rPr lang="en-US" dirty="0" smtClean="0"/>
              <a:t>LG Electronics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5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lang="en-US" sz="2800" dirty="0" smtClean="0"/>
              <a:t>Motivation (3/3)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r>
              <a:rPr lang="en-US" dirty="0" smtClean="0"/>
              <a:t>The draft specification should clarify how the STA operates in case of not receiving a Probe Response frame after omitting the Probe Request transmission.</a:t>
            </a:r>
            <a:endParaRPr lang="en-US" altLang="zh-CN" dirty="0" smtClean="0"/>
          </a:p>
          <a:p>
            <a:pPr lvl="1"/>
            <a:endParaRPr lang="en-US" altLang="zh-CN" dirty="0" smtClean="0"/>
          </a:p>
          <a:p>
            <a:pPr lvl="1"/>
            <a:endParaRPr kumimoji="1" lang="en-US" altLang="zh-CN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Nov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14530" y="6475413"/>
            <a:ext cx="2029402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Giwon Park, </a:t>
            </a:r>
            <a:r>
              <a:rPr lang="en-US" dirty="0" smtClean="0"/>
              <a:t>LG Electronics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6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lang="en-US" sz="2800" dirty="0" smtClean="0"/>
              <a:t>Proposal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r>
              <a:rPr lang="en-US" sz="2000" dirty="0" smtClean="0"/>
              <a:t>If a STA receives a broadcast addressed Probe Request frame to which the clause 10.1.4.3.5(Criteria to respond to probe request) allows at least the same responses as the information indicated in the received MLME-</a:t>
            </a:r>
            <a:r>
              <a:rPr lang="en-US" sz="2000" dirty="0" err="1" smtClean="0"/>
              <a:t>SCAN.request</a:t>
            </a:r>
            <a:r>
              <a:rPr lang="en-US" sz="2000" dirty="0" smtClean="0"/>
              <a:t> primitive, the STA may not transmit a Probe Request frame to a channel. (Already in the draft D01)</a:t>
            </a:r>
          </a:p>
          <a:p>
            <a:r>
              <a:rPr lang="en-US" sz="2000" dirty="0" smtClean="0"/>
              <a:t>The STA sets a </a:t>
            </a:r>
            <a:r>
              <a:rPr lang="en-US" sz="2000" dirty="0" err="1" smtClean="0"/>
              <a:t>ProbeTimer</a:t>
            </a:r>
            <a:r>
              <a:rPr lang="en-US" sz="2000" dirty="0" smtClean="0"/>
              <a:t> to 0 and start the </a:t>
            </a:r>
            <a:r>
              <a:rPr lang="en-US" sz="2000" dirty="0" err="1" smtClean="0"/>
              <a:t>ProbeTimer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If PHY-</a:t>
            </a:r>
            <a:r>
              <a:rPr lang="en-US" sz="2000" dirty="0" err="1" smtClean="0"/>
              <a:t>CCA.indication</a:t>
            </a:r>
            <a:r>
              <a:rPr lang="en-US" sz="2000" dirty="0" smtClean="0"/>
              <a:t> (busy) primitive has not been detected before the </a:t>
            </a:r>
            <a:r>
              <a:rPr lang="en-US" sz="2000" dirty="0" err="1" smtClean="0"/>
              <a:t>ProbeTimer</a:t>
            </a:r>
            <a:r>
              <a:rPr lang="en-US" sz="2000" dirty="0" smtClean="0"/>
              <a:t> reaches </a:t>
            </a:r>
            <a:r>
              <a:rPr lang="en-US" sz="2000" dirty="0" err="1" smtClean="0"/>
              <a:t>MinChannelTime</a:t>
            </a:r>
            <a:r>
              <a:rPr lang="en-US" sz="2000" dirty="0" smtClean="0"/>
              <a:t>, then send its own Probe Request frame, else process the received probe responses or Beacon. </a:t>
            </a:r>
          </a:p>
          <a:p>
            <a:r>
              <a:rPr lang="en-US" sz="2000" dirty="0" smtClean="0"/>
              <a:t>If neither Probe Response nor Beacon has been received until </a:t>
            </a:r>
            <a:r>
              <a:rPr lang="en-US" sz="2000" dirty="0" err="1" smtClean="0"/>
              <a:t>ProbeTimer</a:t>
            </a:r>
            <a:r>
              <a:rPr lang="en-US" sz="2000" dirty="0" smtClean="0"/>
              <a:t> reaches </a:t>
            </a:r>
            <a:r>
              <a:rPr lang="en-US" sz="2000" dirty="0" err="1" smtClean="0"/>
              <a:t>MaxChannelTime</a:t>
            </a:r>
            <a:r>
              <a:rPr lang="en-US" sz="2000" dirty="0" smtClean="0"/>
              <a:t>, the STA send its own Probe Request frame. </a:t>
            </a:r>
          </a:p>
          <a:p>
            <a:endParaRPr lang="en-US" sz="2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Nov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14530" y="6475413"/>
            <a:ext cx="2029402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Giwon Park, </a:t>
            </a:r>
            <a:r>
              <a:rPr lang="en-US" dirty="0" smtClean="0"/>
              <a:t>LG Electronics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7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23898"/>
            <a:ext cx="7772400" cy="533400"/>
          </a:xfrm>
        </p:spPr>
        <p:txBody>
          <a:bodyPr/>
          <a:lstStyle/>
          <a:p>
            <a:r>
              <a:rPr lang="en-GB" sz="2800" dirty="0" smtClean="0"/>
              <a:t>Motion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447800"/>
            <a:ext cx="7772400" cy="5105400"/>
          </a:xfrm>
        </p:spPr>
        <p:txBody>
          <a:bodyPr>
            <a:normAutofit/>
          </a:bodyPr>
          <a:lstStyle/>
          <a:p>
            <a:pPr marL="342900" lvl="2" indent="-342900"/>
            <a:r>
              <a:rPr lang="en-US" altLang="zh-CN" sz="2400" b="1" dirty="0" smtClean="0"/>
              <a:t>Move to add the normative text of  11-12-1269- </a:t>
            </a:r>
            <a:r>
              <a:rPr lang="en-US" altLang="zh-CN" sz="2400" b="1" dirty="0" err="1" smtClean="0"/>
              <a:t>Tgai</a:t>
            </a:r>
            <a:r>
              <a:rPr lang="en-US" altLang="zh-CN" sz="2400" b="1" dirty="0" smtClean="0"/>
              <a:t>-Spec-Text-Proposal-for-Omission-of-Probe-Request </a:t>
            </a:r>
            <a:r>
              <a:rPr lang="en-US" altLang="zh-CN" sz="2400" b="1" dirty="0" smtClean="0"/>
              <a:t>to the P802.11ai D01.</a:t>
            </a:r>
          </a:p>
          <a:p>
            <a:pPr marL="342900" lvl="2" indent="-342900"/>
            <a:endParaRPr lang="en-US" altLang="zh-CN" sz="2400" b="1" dirty="0" smtClean="0"/>
          </a:p>
          <a:p>
            <a:pPr marL="342900" lvl="2" indent="-342900">
              <a:buNone/>
            </a:pPr>
            <a:r>
              <a:rPr lang="en-US" altLang="zh-CN" sz="2400" b="1" dirty="0" smtClean="0"/>
              <a:t>	</a:t>
            </a:r>
          </a:p>
          <a:p>
            <a:pPr marL="342900" lvl="2" indent="-342900"/>
            <a:r>
              <a:rPr lang="en-US" altLang="zh-CN" sz="2000" dirty="0" smtClean="0"/>
              <a:t>Mover: </a:t>
            </a:r>
          </a:p>
          <a:p>
            <a:pPr marL="342900" lvl="2" indent="-342900"/>
            <a:r>
              <a:rPr lang="en-US" altLang="zh-CN" sz="2000" dirty="0" err="1" smtClean="0"/>
              <a:t>Seconder</a:t>
            </a:r>
            <a:r>
              <a:rPr lang="en-US" altLang="zh-CN" sz="2000" dirty="0" smtClean="0"/>
              <a:t>: </a:t>
            </a:r>
          </a:p>
          <a:p>
            <a:pPr marL="342900" lvl="2" indent="-342900"/>
            <a:r>
              <a:rPr lang="en-US" altLang="zh-CN" sz="2000" dirty="0" smtClean="0"/>
              <a:t>Result    </a:t>
            </a:r>
          </a:p>
          <a:p>
            <a:pPr marL="342900" lvl="2" indent="-342900"/>
            <a:r>
              <a:rPr lang="en-US" altLang="zh-CN" sz="2000" dirty="0" smtClean="0"/>
              <a:t>Yes                    No                     Abstain_______________</a:t>
            </a:r>
            <a:endParaRPr lang="en-US" sz="2000" dirty="0" smtClean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6514532" y="6475413"/>
            <a:ext cx="202940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Giwon Park, LG Electronics Inc.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Nov 2012</a:t>
            </a:r>
          </a:p>
        </p:txBody>
      </p:sp>
    </p:spTree>
    <p:extLst>
      <p:ext uri="{BB962C8B-B14F-4D97-AF65-F5344CB8AC3E}">
        <p14:creationId xmlns:p14="http://schemas.microsoft.com/office/powerpoint/2010/main" xmlns="" val="374551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802-11-Submission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32314</TotalTime>
  <Words>815</Words>
  <Application>Microsoft Office PowerPoint</Application>
  <PresentationFormat>화면 슬라이드 쇼(4:3)</PresentationFormat>
  <Paragraphs>129</Paragraphs>
  <Slides>8</Slides>
  <Notes>8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9" baseType="lpstr">
      <vt:lpstr>802-11-Submission</vt:lpstr>
      <vt:lpstr>Omission of Probe Request</vt:lpstr>
      <vt:lpstr>Abstract</vt:lpstr>
      <vt:lpstr>Conformance w/ TGai PAR &amp; 5C </vt:lpstr>
      <vt:lpstr>Motivation (1/3)</vt:lpstr>
      <vt:lpstr>Motivation (2/3)</vt:lpstr>
      <vt:lpstr>Motivation (3/3)</vt:lpstr>
      <vt:lpstr>Proposal</vt:lpstr>
      <vt:lpstr>Motion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GAS in TGai</dc:title>
  <dc:creator>Giwon Parl</dc:creator>
  <cp:lastModifiedBy>Giwon Park</cp:lastModifiedBy>
  <cp:revision>960</cp:revision>
  <cp:lastPrinted>1998-02-10T13:28:06Z</cp:lastPrinted>
  <dcterms:created xsi:type="dcterms:W3CDTF">2011-07-17T04:42:17Z</dcterms:created>
  <dcterms:modified xsi:type="dcterms:W3CDTF">2012-11-02T00:56:27Z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flag">
    <vt:lpwstr>1314081481</vt:lpwstr>
  </property>
  <property fmtid="{D5CDD505-2E9C-101B-9397-08002B2CF9AE}" pid="3" name="_NewReviewCycle">
    <vt:lpwstr/>
  </property>
</Properties>
</file>