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57" r:id="rId3"/>
    <p:sldId id="312" r:id="rId4"/>
    <p:sldId id="403" r:id="rId5"/>
    <p:sldId id="404" r:id="rId6"/>
    <p:sldId id="407" r:id="rId7"/>
    <p:sldId id="402" r:id="rId8"/>
    <p:sldId id="401" r:id="rId9"/>
  </p:sldIdLst>
  <p:sldSz cx="9144000" cy="6858000" type="screen4x3"/>
  <p:notesSz cx="6669088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FFFA46"/>
    <a:srgbClr val="FF717A"/>
    <a:srgbClr val="7394FF"/>
    <a:srgbClr val="FFA26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0692" autoAdjust="0"/>
    <p:restoredTop sz="92647" autoAdjust="0"/>
  </p:normalViewPr>
  <p:slideViewPr>
    <p:cSldViewPr>
      <p:cViewPr varScale="1">
        <p:scale>
          <a:sx n="91" d="100"/>
          <a:sy n="91" d="100"/>
        </p:scale>
        <p:origin x="-161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3438" y="-120"/>
      </p:cViewPr>
      <p:guideLst>
        <p:guide orient="horz" pos="3127"/>
        <p:guide pos="210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04490" y="19021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68741" y="19021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425595" y="9608946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13915" y="960894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73096469-19DD-486A-8BB2-DAF8BBB377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67215" y="414384"/>
            <a:ext cx="533466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67215" y="960894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67215" y="9597058"/>
            <a:ext cx="548275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79488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45714" y="10529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29044" y="1052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Month Year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2013" y="750888"/>
            <a:ext cx="4945062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8601" y="4716162"/>
            <a:ext cx="4891886" cy="4468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928815" y="9612343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charset="0"/>
                <a:ea typeface="+mn-ea"/>
              </a:defRPr>
            </a:lvl5pPr>
          </a:lstStyle>
          <a:p>
            <a:pPr lvl="4"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074805" y="9612343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369977F7-8B4B-4D23-A570-8BA4F46129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96223" y="961234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96224" y="9610645"/>
            <a:ext cx="52766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2937" y="317581"/>
            <a:ext cx="54232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15955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18" charset="0"/>
              </a:rPr>
              <a:t>John Doe, Some Company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77398" y="961234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96E74E92-3797-4A2A-849A-8F52EB7D17DE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50888"/>
            <a:ext cx="4945062" cy="3709987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Month Year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18" charset="0"/>
              </a:rPr>
              <a:t>John Doe, Some Company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77398" y="961234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419B3B7E-A639-4003-B894-8162D6370F54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50888"/>
            <a:ext cx="4945062" cy="3709987"/>
          </a:xfrm>
          <a:ln cap="flat"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ja-JP" smtClean="0"/>
              <a:t>doc.: IEEE 802.11-yy/xxxxr0</a:t>
            </a:r>
            <a:endParaRPr lang="en-US" altLang="ja-JP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Month Year</a:t>
            </a:r>
            <a:endParaRPr lang="en-US" altLang="ja-JP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ja-JP" smtClean="0"/>
              <a:t>John Doe, Some Company</a:t>
            </a:r>
            <a:endParaRPr lang="en-US" altLang="ja-JP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77398" y="9612343"/>
            <a:ext cx="415177" cy="184666"/>
          </a:xfrm>
        </p:spPr>
        <p:txBody>
          <a:bodyPr/>
          <a:lstStyle/>
          <a:p>
            <a:r>
              <a:rPr lang="en-US" altLang="ja-JP" smtClean="0"/>
              <a:t>Page </a:t>
            </a:r>
            <a:fld id="{86ADF5D0-7AFF-7A41-A694-BD30783C5616}" type="slidenum">
              <a:rPr lang="en-US" altLang="ja-JP" smtClean="0"/>
              <a:pPr/>
              <a:t>3</a:t>
            </a:fld>
            <a:endParaRPr lang="en-US" altLang="ja-JP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2012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22818" y="6475413"/>
            <a:ext cx="102111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Giwon Park, LG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E8674BB-66FF-41C7-B1F8-A31052B6A5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2012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22826" y="6475413"/>
            <a:ext cx="102111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Giwon Park, LG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Slide </a:t>
            </a:r>
            <a:fld id="{F849415C-ECDB-492C-B7EB-181F0513442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 smtClean="0"/>
              <a:t>November 2012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22823" y="6475413"/>
            <a:ext cx="10211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 smtClean="0"/>
              <a:t>Giwon Park, LG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55D8987-562A-4CC7-AA9B-2A26DAF1BF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522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altLang="ja-JP" sz="1800" b="1" dirty="0">
                <a:latin typeface="Times New Roman" charset="0"/>
                <a:ea typeface="+mn-ea"/>
              </a:rPr>
              <a:t>doc.: </a:t>
            </a:r>
            <a:r>
              <a:rPr lang="en-US" altLang="ja-JP" sz="1800" b="1" kern="1200" dirty="0" smtClean="0">
                <a:solidFill>
                  <a:schemeClr val="tx1"/>
                </a:solidFill>
                <a:latin typeface="Times New Roman" charset="0"/>
                <a:ea typeface="宋体" pitchFamily="2" charset="-122"/>
                <a:cs typeface="+mn-cs"/>
              </a:rPr>
              <a:t>IEEE </a:t>
            </a:r>
            <a:r>
              <a:rPr lang="en-US" altLang="ja-JP" sz="1800" b="1" kern="1200" dirty="0" smtClean="0">
                <a:solidFill>
                  <a:schemeClr val="tx1"/>
                </a:solidFill>
                <a:latin typeface="Times New Roman" charset="0"/>
                <a:ea typeface="宋体" pitchFamily="2" charset="-122"/>
                <a:cs typeface="+mn-cs"/>
              </a:rPr>
              <a:t>802.11-12/1266r1</a:t>
            </a:r>
            <a:endParaRPr lang="en-US" altLang="ja-JP" sz="1800" b="1" kern="1200" dirty="0">
              <a:solidFill>
                <a:schemeClr val="tx1"/>
              </a:solidFill>
              <a:latin typeface="Times New Roman" charset="0"/>
              <a:ea typeface="宋体" pitchFamily="2" charset="-122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iwon.park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iseon.ryu@lge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54136526"/>
              </p:ext>
            </p:extLst>
          </p:nvPr>
        </p:nvGraphicFramePr>
        <p:xfrm>
          <a:off x="609600" y="2737485"/>
          <a:ext cx="7924800" cy="1682115"/>
        </p:xfrm>
        <a:graphic>
          <a:graphicData uri="http://schemas.openxmlformats.org/drawingml/2006/table">
            <a:tbl>
              <a:tblPr/>
              <a:tblGrid>
                <a:gridCol w="1584325"/>
                <a:gridCol w="1463675"/>
                <a:gridCol w="1752600"/>
                <a:gridCol w="1371600"/>
                <a:gridCol w="17526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Name</a:t>
                      </a:r>
                      <a:endParaRPr kumimoji="1" lang="ja-JP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Affiliations</a:t>
                      </a:r>
                      <a:endParaRPr kumimoji="1" lang="ja-JP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Address</a:t>
                      </a:r>
                      <a:endParaRPr kumimoji="1" lang="ja-JP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Phone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email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Giwon</a:t>
                      </a: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LG Electronics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/>
                        <a:t>LG R&amp;D Complex 533, Hogye-1dong, Dongan-Gu, Anyang, Kyungki, 431-749, Korea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+82-31-450-1879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10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giwon.park@lge.com</a:t>
                      </a:r>
                      <a:endParaRPr kumimoji="1" lang="en-US" altLang="zh-CN" sz="1000" u="non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/>
                      <a:r>
                        <a:rPr kumimoji="0" lang="en-US" altLang="ja-JP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ja-JP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Ryu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LG Electronics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/>
                        <a:t>10225</a:t>
                      </a:r>
                      <a:r>
                        <a:rPr lang="it-IT" sz="1000" baseline="0" dirty="0" smtClean="0"/>
                        <a:t> Willow Creek Rd</a:t>
                      </a:r>
                      <a:r>
                        <a:rPr lang="it-IT" sz="1000" dirty="0" smtClean="0"/>
                        <a:t>, San Diego, CA, 92131, USA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+1 (858)-635-5209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hlinkClick r:id="rId4"/>
                        </a:rPr>
                        <a:t>kiseon.ryu@lge.com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HanGyu Cho</a:t>
                      </a:r>
                      <a:endParaRPr kumimoji="0" lang="zh-CN" altLang="zh-CN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LG Electronics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/>
                        <a:t>LG R&amp;D Complex 533, Hogye-1dong, Dongan-Gu, Anyang, Kyungki, 431-749, Korea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+82-31-450-7902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HanGyu.Cho@lge.com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MLME.SCAN-request</a:t>
            </a:r>
          </a:p>
        </p:txBody>
      </p:sp>
      <p:sp>
        <p:nvSpPr>
          <p:cNvPr id="516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75485"/>
            <a:ext cx="7772400" cy="533400"/>
          </a:xfrm>
        </p:spPr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Date: </a:t>
            </a:r>
            <a:r>
              <a:rPr lang="en-US" altLang="ja-JP" dirty="0" smtClean="0">
                <a:ea typeface="MS PGothic" pitchFamily="34" charset="-128"/>
              </a:rPr>
              <a:t>2012-11-12</a:t>
            </a:r>
            <a:endParaRPr lang="en-US" altLang="ja-JP" dirty="0" smtClean="0">
              <a:ea typeface="MS PGothic" pitchFamily="34" charset="-128"/>
            </a:endParaRPr>
          </a:p>
        </p:txBody>
      </p:sp>
      <p:sp>
        <p:nvSpPr>
          <p:cNvPr id="5163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AD4FACCD-CD97-4575-A2CB-6C6311C724CF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5164" name="Rectangle 12"/>
          <p:cNvSpPr>
            <a:spLocks noChangeArrowheads="1"/>
          </p:cNvSpPr>
          <p:nvPr/>
        </p:nvSpPr>
        <p:spPr bwMode="auto">
          <a:xfrm>
            <a:off x="533400" y="239141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altLang="ja-JP" sz="2000" b="1">
                <a:ea typeface="MS PGothic" pitchFamily="34" charset="-128"/>
              </a:rPr>
              <a:t>Authors:</a:t>
            </a:r>
            <a:endParaRPr lang="en-US" altLang="ja-JP" sz="2000">
              <a:ea typeface="MS PGothic" pitchFamily="34" charset="-128"/>
            </a:endParaRPr>
          </a:p>
        </p:txBody>
      </p:sp>
      <p:sp>
        <p:nvSpPr>
          <p:cNvPr id="1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6514532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9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  <p:sp>
        <p:nvSpPr>
          <p:cNvPr id="6147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C412BA04-F38A-4ADF-9DED-8047414DD716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Abstract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contribution proposes the modifying the MLME.SCAN-Request primitive for supporting the fast active scan.</a:t>
            </a: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Conformance w/ </a:t>
            </a:r>
            <a:r>
              <a:rPr lang="en-US" dirty="0" err="1" smtClean="0"/>
              <a:t>TGai</a:t>
            </a:r>
            <a:r>
              <a:rPr lang="en-US" dirty="0" smtClean="0"/>
              <a:t> PAR &amp; 5C 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3</a:t>
            </a:fld>
            <a:endParaRPr lang="en-US" altLang="ja-JP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762000" y="1905000"/>
          <a:ext cx="76962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1, 2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sz="2800" dirty="0" smtClean="0"/>
              <a:t>Motivation (1/3)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altLang="zh-CN" dirty="0" smtClean="0"/>
              <a:t>Choosing the Wi-Fi channel by APs</a:t>
            </a:r>
          </a:p>
          <a:p>
            <a:pPr lvl="1"/>
            <a:r>
              <a:rPr lang="en-US" altLang="zh-CN" dirty="0" smtClean="0"/>
              <a:t>Wi-Fi supports two types of channel selection mechanism. </a:t>
            </a:r>
          </a:p>
          <a:p>
            <a:pPr lvl="2"/>
            <a:r>
              <a:rPr lang="en-US" altLang="zh-CN" dirty="0" smtClean="0"/>
              <a:t>Dynamic Channel Assignment</a:t>
            </a:r>
          </a:p>
          <a:p>
            <a:pPr lvl="3"/>
            <a:r>
              <a:rPr lang="en-US" dirty="0" smtClean="0"/>
              <a:t>DCA allows an AP to choose autonomously its channel based on channels utilization at booting time.</a:t>
            </a:r>
          </a:p>
          <a:p>
            <a:pPr lvl="3"/>
            <a:r>
              <a:rPr lang="en-US" altLang="zh-CN" dirty="0" smtClean="0"/>
              <a:t>Channel number is not changed if the channel environment is not quite variable.  </a:t>
            </a:r>
          </a:p>
          <a:p>
            <a:pPr lvl="2"/>
            <a:r>
              <a:rPr lang="en-US" altLang="zh-CN" dirty="0" smtClean="0"/>
              <a:t>Manual channel selection. </a:t>
            </a:r>
          </a:p>
          <a:p>
            <a:pPr lvl="3"/>
            <a:r>
              <a:rPr lang="en-US" dirty="0" smtClean="0"/>
              <a:t>Choosing the specific channel number manually</a:t>
            </a:r>
          </a:p>
          <a:p>
            <a:pPr lvl="3"/>
            <a:r>
              <a:rPr lang="en-US" dirty="0" smtClean="0"/>
              <a:t>Channel is not changed if the network operator does not change the channel number.</a:t>
            </a:r>
          </a:p>
          <a:p>
            <a:pPr lvl="1"/>
            <a:endParaRPr kumimoji="1" lang="en-US" altLang="zh-CN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sz="2800" dirty="0" smtClean="0"/>
              <a:t>Motivation (2/3)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dirty="0" smtClean="0"/>
              <a:t>Channel list of MLME.SCAN-request</a:t>
            </a:r>
          </a:p>
          <a:p>
            <a:pPr lvl="1"/>
            <a:r>
              <a:rPr lang="en-US" altLang="zh-CN" dirty="0" smtClean="0"/>
              <a:t>STA may scan the channels of </a:t>
            </a:r>
            <a:r>
              <a:rPr lang="en-US" altLang="zh-CN" u="sng" dirty="0" smtClean="0">
                <a:solidFill>
                  <a:srgbClr val="0000FF"/>
                </a:solidFill>
              </a:rPr>
              <a:t>channel list</a:t>
            </a:r>
            <a:r>
              <a:rPr lang="en-US" altLang="zh-CN" dirty="0" smtClean="0"/>
              <a:t> in consecutive order until it finds the desired AP.</a:t>
            </a:r>
          </a:p>
          <a:p>
            <a:pPr lvl="2"/>
            <a:r>
              <a:rPr lang="en-US" altLang="zh-CN" dirty="0" smtClean="0"/>
              <a:t>MLME.SCAN-request</a:t>
            </a:r>
          </a:p>
          <a:p>
            <a:pPr lvl="3"/>
            <a:r>
              <a:rPr lang="en-US" altLang="zh-CN" dirty="0" smtClean="0"/>
              <a:t>SSID, SSID list, BSSID, </a:t>
            </a:r>
            <a:r>
              <a:rPr lang="en-US" altLang="zh-CN" u="sng" dirty="0" smtClean="0">
                <a:solidFill>
                  <a:srgbClr val="0000FF"/>
                </a:solidFill>
              </a:rPr>
              <a:t>Channel list, </a:t>
            </a:r>
            <a:r>
              <a:rPr lang="en-US" altLang="zh-CN" dirty="0" err="1" smtClean="0"/>
              <a:t>ProbeDelay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MinChannelTime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MaxChannelTime</a:t>
            </a:r>
            <a:r>
              <a:rPr lang="en-US" altLang="zh-CN" dirty="0" smtClean="0"/>
              <a:t>, etc</a:t>
            </a:r>
          </a:p>
          <a:p>
            <a:pPr lvl="3">
              <a:buNone/>
            </a:pPr>
            <a:endParaRPr lang="en-US" altLang="zh-CN" dirty="0" smtClean="0"/>
          </a:p>
          <a:p>
            <a:r>
              <a:rPr lang="en-US" altLang="zh-CN" dirty="0" smtClean="0"/>
              <a:t>If a STA knows the channel number of previously associated AP, the STA can quickly and easily find the AP when the STA tries re-access to the previously associated AP.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Inclusion of the specific channel number is helpful for the STA to discover the preferred AP more quickly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sz="2800" dirty="0" smtClean="0"/>
              <a:t>Proposal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altLang="zh-CN" dirty="0" smtClean="0"/>
              <a:t>MLME.SCAN-request </a:t>
            </a:r>
            <a:r>
              <a:rPr lang="en-US" altLang="zh-CN" u="sng" dirty="0" smtClean="0">
                <a:solidFill>
                  <a:srgbClr val="FF0000"/>
                </a:solidFill>
              </a:rPr>
              <a:t>may include the specific channel number </a:t>
            </a:r>
            <a:r>
              <a:rPr lang="en-US" altLang="zh-CN" dirty="0" smtClean="0"/>
              <a:t>as well as channel list as follows.</a:t>
            </a:r>
          </a:p>
          <a:p>
            <a:pPr lvl="1"/>
            <a:r>
              <a:rPr lang="en-US" altLang="zh-CN" dirty="0" smtClean="0"/>
              <a:t>MLME-</a:t>
            </a:r>
            <a:r>
              <a:rPr lang="en-US" altLang="zh-CN" dirty="0" err="1" smtClean="0"/>
              <a:t>SCAN.request</a:t>
            </a:r>
            <a:r>
              <a:rPr lang="en-US" altLang="zh-CN" dirty="0" smtClean="0"/>
              <a:t> (</a:t>
            </a:r>
          </a:p>
          <a:p>
            <a:pPr lvl="1">
              <a:buNone/>
            </a:pPr>
            <a:r>
              <a:rPr lang="en-US" altLang="zh-CN" dirty="0" smtClean="0"/>
              <a:t>	</a:t>
            </a:r>
            <a:r>
              <a:rPr lang="en-US" altLang="zh-CN" sz="1800" dirty="0" err="1" smtClean="0"/>
              <a:t>BSSType</a:t>
            </a:r>
            <a:r>
              <a:rPr lang="en-US" altLang="zh-CN" sz="1800" dirty="0" smtClean="0"/>
              <a:t>, BSSID, SSID, SSID, </a:t>
            </a:r>
            <a:r>
              <a:rPr lang="en-US" altLang="zh-CN" sz="1800" dirty="0" err="1" smtClean="0"/>
              <a:t>ScanType</a:t>
            </a:r>
            <a:r>
              <a:rPr lang="en-US" altLang="zh-CN" sz="1800" dirty="0" smtClean="0"/>
              <a:t>, </a:t>
            </a:r>
            <a:r>
              <a:rPr lang="en-US" altLang="zh-CN" sz="1800" dirty="0" err="1" smtClean="0"/>
              <a:t>ProbeDelay</a:t>
            </a:r>
            <a:r>
              <a:rPr lang="en-US" altLang="zh-CN" sz="1800" dirty="0" smtClean="0"/>
              <a:t>, </a:t>
            </a:r>
            <a:r>
              <a:rPr lang="en-US" altLang="zh-CN" sz="1800" u="sng" dirty="0" smtClean="0">
                <a:solidFill>
                  <a:srgbClr val="FF0000"/>
                </a:solidFill>
              </a:rPr>
              <a:t>Channel number</a:t>
            </a:r>
            <a:r>
              <a:rPr lang="en-US" altLang="zh-CN" sz="1800" dirty="0" smtClean="0"/>
              <a:t> , </a:t>
            </a:r>
            <a:r>
              <a:rPr lang="en-US" altLang="zh-CN" sz="1800" dirty="0" err="1" smtClean="0"/>
              <a:t>ChannelList</a:t>
            </a:r>
            <a:r>
              <a:rPr lang="en-US" altLang="zh-CN" sz="1800" dirty="0" smtClean="0"/>
              <a:t>, </a:t>
            </a:r>
            <a:r>
              <a:rPr lang="en-US" altLang="zh-CN" sz="1800" dirty="0" err="1" smtClean="0"/>
              <a:t>MinChannelTime</a:t>
            </a:r>
            <a:r>
              <a:rPr lang="en-US" altLang="zh-CN" sz="1800" dirty="0" smtClean="0"/>
              <a:t>, </a:t>
            </a:r>
            <a:r>
              <a:rPr lang="en-US" altLang="zh-CN" sz="1800" dirty="0" err="1" smtClean="0"/>
              <a:t>MaxChannelTime</a:t>
            </a:r>
            <a:r>
              <a:rPr lang="en-US" altLang="zh-CN" sz="1800" dirty="0" smtClean="0"/>
              <a:t>, </a:t>
            </a:r>
            <a:r>
              <a:rPr lang="en-US" altLang="zh-CN" sz="1800" dirty="0" err="1" smtClean="0"/>
              <a:t>RequestInformation</a:t>
            </a:r>
            <a:r>
              <a:rPr lang="en-US" altLang="zh-CN" sz="1800" dirty="0" smtClean="0"/>
              <a:t>, SSID List, </a:t>
            </a:r>
            <a:r>
              <a:rPr lang="en-US" altLang="zh-CN" sz="1800" dirty="0" err="1" smtClean="0"/>
              <a:t>ChannelUsage</a:t>
            </a:r>
            <a:r>
              <a:rPr lang="en-US" altLang="zh-CN" sz="1800" dirty="0" smtClean="0"/>
              <a:t>, </a:t>
            </a:r>
            <a:r>
              <a:rPr lang="en-US" altLang="zh-CN" sz="1800" dirty="0" err="1" smtClean="0"/>
              <a:t>AccessNetworkType</a:t>
            </a:r>
            <a:r>
              <a:rPr lang="en-US" altLang="zh-CN" sz="1800" dirty="0" smtClean="0"/>
              <a:t>, HESSID, </a:t>
            </a:r>
            <a:r>
              <a:rPr lang="en-US" altLang="zh-CN" sz="1800" dirty="0" err="1" smtClean="0"/>
              <a:t>MeshID</a:t>
            </a:r>
            <a:r>
              <a:rPr lang="en-US" altLang="zh-CN" sz="1800" dirty="0" smtClean="0"/>
              <a:t>, </a:t>
            </a:r>
            <a:r>
              <a:rPr lang="en-US" altLang="zh-CN" sz="1800" dirty="0" err="1" smtClean="0"/>
              <a:t>VendorSpecificInfo</a:t>
            </a:r>
            <a:r>
              <a:rPr lang="en-US" altLang="zh-CN" sz="1800" dirty="0" smtClean="0"/>
              <a:t>)</a:t>
            </a:r>
          </a:p>
          <a:p>
            <a:pPr lvl="1"/>
            <a:r>
              <a:rPr lang="en-US" altLang="zh-CN" sz="1800" u="sng" dirty="0" smtClean="0">
                <a:solidFill>
                  <a:srgbClr val="FF0000"/>
                </a:solidFill>
              </a:rPr>
              <a:t>Channel number</a:t>
            </a:r>
            <a:r>
              <a:rPr lang="en-US" altLang="zh-CN" sz="1800" dirty="0" smtClean="0"/>
              <a:t> </a:t>
            </a:r>
            <a:r>
              <a:rPr lang="en-US" altLang="zh-CN" sz="1800" dirty="0" smtClean="0"/>
              <a:t>specifies stored specific </a:t>
            </a:r>
            <a:r>
              <a:rPr lang="en-US" altLang="zh-CN" sz="1800" dirty="0" smtClean="0"/>
              <a:t>channel </a:t>
            </a:r>
            <a:r>
              <a:rPr lang="en-US" altLang="zh-CN" sz="1800" dirty="0" smtClean="0"/>
              <a:t>number of STA. </a:t>
            </a:r>
            <a:endParaRPr lang="en-US" altLang="zh-CN" dirty="0" smtClean="0"/>
          </a:p>
          <a:p>
            <a:pPr lvl="2">
              <a:buNone/>
            </a:pPr>
            <a:r>
              <a:rPr lang="en-US" altLang="zh-CN" dirty="0" smtClean="0"/>
              <a:t>		</a:t>
            </a:r>
          </a:p>
          <a:p>
            <a:pPr lvl="1"/>
            <a:endParaRPr lang="en-US" altLang="zh-CN" dirty="0" smtClean="0"/>
          </a:p>
          <a:p>
            <a:pPr lvl="1"/>
            <a:endParaRPr kumimoji="1" lang="en-US" altLang="zh-CN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23898"/>
            <a:ext cx="7772400" cy="533400"/>
          </a:xfrm>
        </p:spPr>
        <p:txBody>
          <a:bodyPr/>
          <a:lstStyle/>
          <a:p>
            <a:r>
              <a:rPr lang="en-GB" sz="2800" dirty="0" smtClean="0"/>
              <a:t>Straw poll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7772400" cy="5105400"/>
          </a:xfrm>
        </p:spPr>
        <p:txBody>
          <a:bodyPr>
            <a:normAutofit fontScale="47500" lnSpcReduction="20000"/>
          </a:bodyPr>
          <a:lstStyle/>
          <a:p>
            <a:r>
              <a:rPr lang="en-US" sz="6000" dirty="0" smtClean="0"/>
              <a:t>Do you agree inserting the following text on clause 6 of the SFD (11-12/0151r13)?</a:t>
            </a:r>
          </a:p>
          <a:p>
            <a:pPr>
              <a:buNone/>
            </a:pPr>
            <a:endParaRPr lang="en-US" sz="6000" dirty="0" smtClean="0"/>
          </a:p>
          <a:p>
            <a:r>
              <a:rPr lang="en-US" altLang="zh-TW" sz="6000" b="1" dirty="0" smtClean="0">
                <a:ea typeface="+mn-ea"/>
                <a:cs typeface="+mn-cs"/>
              </a:rPr>
              <a:t>6.2.11 specific channel selection for AP discovery</a:t>
            </a:r>
          </a:p>
          <a:p>
            <a:pPr>
              <a:buNone/>
            </a:pPr>
            <a:r>
              <a:rPr lang="en-US" altLang="zh-TW" sz="7400" dirty="0" smtClean="0"/>
              <a:t>	</a:t>
            </a:r>
            <a:r>
              <a:rPr lang="en-US" altLang="zh-TW" sz="6000" b="0" dirty="0" smtClean="0"/>
              <a:t>The MLME.SCAN-request primitive may include the specific channel number for fast AP discovery</a:t>
            </a:r>
            <a:r>
              <a:rPr lang="en-US" altLang="zh-TW" sz="7400" b="0" dirty="0" smtClean="0"/>
              <a:t>.</a:t>
            </a:r>
          </a:p>
          <a:p>
            <a:endParaRPr lang="en-US" sz="5600" dirty="0" smtClean="0"/>
          </a:p>
          <a:p>
            <a:r>
              <a:rPr lang="en-US" sz="6000" dirty="0" smtClean="0"/>
              <a:t>Yes:</a:t>
            </a:r>
          </a:p>
          <a:p>
            <a:r>
              <a:rPr lang="en-US" sz="6000" dirty="0" smtClean="0"/>
              <a:t>No:</a:t>
            </a:r>
          </a:p>
          <a:p>
            <a:r>
              <a:rPr lang="en-US" sz="6000" dirty="0" smtClean="0"/>
              <a:t>Abstain:</a:t>
            </a:r>
          </a:p>
          <a:p>
            <a:endParaRPr lang="en-US" sz="2000" dirty="0" smtClean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514532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xmlns="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23898"/>
            <a:ext cx="7772400" cy="533400"/>
          </a:xfrm>
        </p:spPr>
        <p:txBody>
          <a:bodyPr/>
          <a:lstStyle/>
          <a:p>
            <a:r>
              <a:rPr lang="en-GB" sz="2800" dirty="0" smtClean="0"/>
              <a:t>Motion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7772400" cy="5105400"/>
          </a:xfrm>
        </p:spPr>
        <p:txBody>
          <a:bodyPr>
            <a:normAutofit/>
          </a:bodyPr>
          <a:lstStyle/>
          <a:p>
            <a:pPr marL="342900" lvl="2" indent="-342900"/>
            <a:r>
              <a:rPr lang="en-US" altLang="zh-CN" sz="2400" b="1" dirty="0" smtClean="0"/>
              <a:t>Move to add the following text to Section 6.1.10 of SFD</a:t>
            </a:r>
            <a:r>
              <a:rPr lang="en-US" altLang="zh-CN" sz="2400" dirty="0" smtClean="0"/>
              <a:t> </a:t>
            </a:r>
          </a:p>
          <a:p>
            <a:pPr marL="342900" lvl="2" indent="-342900"/>
            <a:endParaRPr lang="en-US" altLang="zh-CN" sz="2400" b="1" dirty="0" smtClean="0"/>
          </a:p>
          <a:p>
            <a:pPr marL="342900" lvl="2" indent="-342900">
              <a:buNone/>
            </a:pPr>
            <a:r>
              <a:rPr lang="en-US" altLang="zh-CN" sz="2400" b="1" dirty="0" smtClean="0"/>
              <a:t>	</a:t>
            </a:r>
            <a:r>
              <a:rPr lang="en-US" altLang="zh-CN" sz="2400" b="1" u="sng" dirty="0" smtClean="0"/>
              <a:t>6.2.11 specific channel scanning for AP discovery</a:t>
            </a:r>
          </a:p>
          <a:p>
            <a:pPr marL="342900" lvl="2" indent="-342900">
              <a:buNone/>
            </a:pPr>
            <a:r>
              <a:rPr lang="en-US" altLang="zh-CN" sz="2400" dirty="0" smtClean="0"/>
              <a:t>	</a:t>
            </a:r>
            <a:r>
              <a:rPr lang="en-US" altLang="zh-CN" sz="2400" u="sng" dirty="0" smtClean="0"/>
              <a:t>The MLME.SCAN-request primitive may include the specific channel number for fast AP discovery.</a:t>
            </a:r>
          </a:p>
          <a:p>
            <a:pPr marL="342900" lvl="2" indent="-342900"/>
            <a:endParaRPr lang="en-US" altLang="zh-CN" sz="2400" b="1" dirty="0" smtClean="0"/>
          </a:p>
          <a:p>
            <a:pPr marL="342900" lvl="2" indent="-342900"/>
            <a:r>
              <a:rPr lang="en-US" altLang="zh-CN" sz="2000" dirty="0" smtClean="0"/>
              <a:t>Mover: </a:t>
            </a:r>
          </a:p>
          <a:p>
            <a:pPr marL="342900" lvl="2" indent="-342900"/>
            <a:r>
              <a:rPr lang="en-US" altLang="zh-CN" sz="2000" dirty="0" err="1" smtClean="0"/>
              <a:t>Seconder</a:t>
            </a:r>
            <a:r>
              <a:rPr lang="en-US" altLang="zh-CN" sz="2000" dirty="0" smtClean="0"/>
              <a:t>: </a:t>
            </a:r>
          </a:p>
          <a:p>
            <a:pPr marL="342900" lvl="2" indent="-342900"/>
            <a:r>
              <a:rPr lang="en-US" altLang="zh-CN" sz="2000" dirty="0" smtClean="0"/>
              <a:t>Result    </a:t>
            </a:r>
          </a:p>
          <a:p>
            <a:pPr marL="342900" lvl="2" indent="-342900"/>
            <a:r>
              <a:rPr lang="en-US" altLang="zh-CN" sz="2000" dirty="0" smtClean="0"/>
              <a:t>Yes                    No                     Abstain_______________</a:t>
            </a:r>
            <a:endParaRPr lang="en-US" sz="2000" dirty="0" smtClean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514532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xmlns="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802-11-Submiss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30926</TotalTime>
  <Words>643</Words>
  <Application>Microsoft Office PowerPoint</Application>
  <PresentationFormat>화면 슬라이드 쇼(4:3)</PresentationFormat>
  <Paragraphs>138</Paragraphs>
  <Slides>8</Slides>
  <Notes>8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802-11-Submission</vt:lpstr>
      <vt:lpstr>MLME.SCAN-request</vt:lpstr>
      <vt:lpstr>Abstract</vt:lpstr>
      <vt:lpstr>Conformance w/ TGai PAR &amp; 5C </vt:lpstr>
      <vt:lpstr>Motivation (1/3)</vt:lpstr>
      <vt:lpstr>Motivation (2/3)</vt:lpstr>
      <vt:lpstr>Proposal</vt:lpstr>
      <vt:lpstr>Straw poll </vt:lpstr>
      <vt:lpstr>Motion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 in TGai</dc:title>
  <dc:creator>Giwon Parl</dc:creator>
  <cp:lastModifiedBy>Giwon Park</cp:lastModifiedBy>
  <cp:revision>955</cp:revision>
  <cp:lastPrinted>1998-02-10T13:28:06Z</cp:lastPrinted>
  <dcterms:created xsi:type="dcterms:W3CDTF">2011-07-17T04:42:17Z</dcterms:created>
  <dcterms:modified xsi:type="dcterms:W3CDTF">2012-11-12T22:53:24Z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1314081481</vt:lpwstr>
  </property>
  <property fmtid="{D5CDD505-2E9C-101B-9397-08002B2CF9AE}" pid="3" name="_NewReviewCycle">
    <vt:lpwstr/>
  </property>
</Properties>
</file>