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403" r:id="rId5"/>
    <p:sldId id="404" r:id="rId6"/>
    <p:sldId id="407" r:id="rId7"/>
    <p:sldId id="402" r:id="rId8"/>
    <p:sldId id="401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116" d="100"/>
          <a:sy n="116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30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802.11-12/1266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seon.ryu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ja-JP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HanGyu Cho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HanGyu.Cho@lge.com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MLME.SCAN-request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2012-11-05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contribution proposes the modifying the MLME.SCAN-Request primitive for supporting the fast active scan.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Choosing the Wi-Fi channel by APs</a:t>
            </a:r>
          </a:p>
          <a:p>
            <a:pPr lvl="1"/>
            <a:r>
              <a:rPr lang="en-US" altLang="zh-CN" dirty="0" smtClean="0"/>
              <a:t>Wi-Fi supports two types of channel selection mechanism. </a:t>
            </a:r>
          </a:p>
          <a:p>
            <a:pPr lvl="2"/>
            <a:r>
              <a:rPr lang="en-US" altLang="zh-CN" dirty="0" smtClean="0"/>
              <a:t>Dynamic Channel Assignment</a:t>
            </a:r>
          </a:p>
          <a:p>
            <a:pPr lvl="3"/>
            <a:r>
              <a:rPr lang="en-US" dirty="0" smtClean="0"/>
              <a:t>DCA allows an AP to choose autonomously its channel based on channels utilization at booting time.</a:t>
            </a:r>
          </a:p>
          <a:p>
            <a:pPr lvl="3"/>
            <a:r>
              <a:rPr lang="en-US" altLang="zh-CN" dirty="0" smtClean="0"/>
              <a:t>Channel number is not changed if the channel environment is not quite variable.  </a:t>
            </a:r>
          </a:p>
          <a:p>
            <a:pPr lvl="2"/>
            <a:r>
              <a:rPr lang="en-US" altLang="zh-CN" dirty="0" smtClean="0"/>
              <a:t>Manual channel selection. </a:t>
            </a:r>
          </a:p>
          <a:p>
            <a:pPr lvl="3"/>
            <a:r>
              <a:rPr lang="en-US" dirty="0" smtClean="0"/>
              <a:t>Choosing the specific channel number manually</a:t>
            </a:r>
          </a:p>
          <a:p>
            <a:pPr lvl="3"/>
            <a:r>
              <a:rPr lang="en-US" dirty="0" smtClean="0"/>
              <a:t>Channel is not changed if the network operator does not change the channel number.</a:t>
            </a:r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Channel list of MLME.SCAN-request</a:t>
            </a:r>
          </a:p>
          <a:p>
            <a:pPr lvl="1"/>
            <a:r>
              <a:rPr lang="en-US" altLang="zh-CN" dirty="0" smtClean="0"/>
              <a:t>STA may scan the channels of </a:t>
            </a:r>
            <a:r>
              <a:rPr lang="en-US" altLang="zh-CN" u="sng" dirty="0" smtClean="0">
                <a:solidFill>
                  <a:srgbClr val="0000FF"/>
                </a:solidFill>
              </a:rPr>
              <a:t>channel list</a:t>
            </a:r>
            <a:r>
              <a:rPr lang="en-US" altLang="zh-CN" dirty="0" smtClean="0"/>
              <a:t> in consecutive order until it finds the desired AP.</a:t>
            </a:r>
          </a:p>
          <a:p>
            <a:pPr lvl="2"/>
            <a:r>
              <a:rPr lang="en-US" altLang="zh-CN" dirty="0" smtClean="0"/>
              <a:t>MLME.SCAN-request</a:t>
            </a:r>
          </a:p>
          <a:p>
            <a:pPr lvl="3"/>
            <a:r>
              <a:rPr lang="en-US" altLang="zh-CN" dirty="0" smtClean="0"/>
              <a:t>SSID, SSID list, BSSID, </a:t>
            </a:r>
            <a:r>
              <a:rPr lang="en-US" altLang="zh-CN" u="sng" dirty="0" smtClean="0">
                <a:solidFill>
                  <a:srgbClr val="0000FF"/>
                </a:solidFill>
              </a:rPr>
              <a:t>Channel list, </a:t>
            </a:r>
            <a:r>
              <a:rPr lang="en-US" altLang="zh-CN" dirty="0" err="1" smtClean="0"/>
              <a:t>ProbeDelay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MinChannelTime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MaxChannelTime</a:t>
            </a:r>
            <a:r>
              <a:rPr lang="en-US" altLang="zh-CN" dirty="0" smtClean="0"/>
              <a:t>, etc</a:t>
            </a:r>
          </a:p>
          <a:p>
            <a:pPr lvl="3">
              <a:buNone/>
            </a:pPr>
            <a:endParaRPr lang="en-US" altLang="zh-CN" dirty="0" smtClean="0"/>
          </a:p>
          <a:p>
            <a:r>
              <a:rPr lang="en-US" altLang="zh-CN" dirty="0" smtClean="0"/>
              <a:t>If a STA knows the channel number of previously associated AP, the STA can quickly and easily find the AP when the STA tries re-access to the previously associated AP.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Inclusion of the specific channel number is helpful for the STA to discover the preferred AP more quickly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MLME.SCAN-request </a:t>
            </a:r>
            <a:r>
              <a:rPr lang="en-US" altLang="zh-CN" u="sng" dirty="0" smtClean="0">
                <a:solidFill>
                  <a:srgbClr val="FF0000"/>
                </a:solidFill>
              </a:rPr>
              <a:t>may include the specific channel number </a:t>
            </a:r>
            <a:r>
              <a:rPr lang="en-US" altLang="zh-CN" dirty="0" smtClean="0"/>
              <a:t>as well as channel list as follows.</a:t>
            </a:r>
          </a:p>
          <a:p>
            <a:pPr lvl="1"/>
            <a:r>
              <a:rPr lang="en-US" altLang="zh-CN" dirty="0" smtClean="0"/>
              <a:t>MLME-</a:t>
            </a:r>
            <a:r>
              <a:rPr lang="en-US" altLang="zh-CN" dirty="0" err="1" smtClean="0"/>
              <a:t>SCAN.request</a:t>
            </a:r>
            <a:r>
              <a:rPr lang="en-US" altLang="zh-CN" dirty="0" smtClean="0"/>
              <a:t> (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n-US" altLang="zh-CN" sz="1800" dirty="0" err="1" smtClean="0"/>
              <a:t>BSSType</a:t>
            </a:r>
            <a:r>
              <a:rPr lang="en-US" altLang="zh-CN" sz="1800" dirty="0" smtClean="0"/>
              <a:t>, BSSID, SSID, SSID, </a:t>
            </a:r>
            <a:r>
              <a:rPr lang="en-US" altLang="zh-CN" sz="1800" dirty="0" err="1" smtClean="0"/>
              <a:t>ScanType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ProbeDelay</a:t>
            </a:r>
            <a:r>
              <a:rPr lang="en-US" altLang="zh-CN" sz="1800" dirty="0" smtClean="0"/>
              <a:t>, </a:t>
            </a:r>
            <a:r>
              <a:rPr lang="en-US" altLang="zh-CN" sz="1800" u="sng" dirty="0" smtClean="0">
                <a:solidFill>
                  <a:srgbClr val="FF0000"/>
                </a:solidFill>
              </a:rPr>
              <a:t>Channel number</a:t>
            </a:r>
            <a:r>
              <a:rPr lang="en-US" altLang="zh-CN" sz="1800" dirty="0" smtClean="0"/>
              <a:t> , </a:t>
            </a:r>
            <a:r>
              <a:rPr lang="en-US" altLang="zh-CN" sz="1800" dirty="0" err="1" smtClean="0"/>
              <a:t>ChannelList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MinChannelTime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MaxChannelTime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RequestInformation</a:t>
            </a:r>
            <a:r>
              <a:rPr lang="en-US" altLang="zh-CN" sz="1800" dirty="0" smtClean="0"/>
              <a:t>, SSID List, </a:t>
            </a:r>
            <a:r>
              <a:rPr lang="en-US" altLang="zh-CN" sz="1800" dirty="0" err="1" smtClean="0"/>
              <a:t>ChannelUsage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AccessNetworkType</a:t>
            </a:r>
            <a:r>
              <a:rPr lang="en-US" altLang="zh-CN" sz="1800" dirty="0" smtClean="0"/>
              <a:t>, HESSID, </a:t>
            </a:r>
            <a:r>
              <a:rPr lang="en-US" altLang="zh-CN" sz="1800" dirty="0" err="1" smtClean="0"/>
              <a:t>MeshID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VendorSpecificInfo</a:t>
            </a:r>
            <a:r>
              <a:rPr lang="en-US" altLang="zh-CN" sz="1800" dirty="0" smtClean="0"/>
              <a:t>)</a:t>
            </a:r>
          </a:p>
          <a:p>
            <a:pPr lvl="1"/>
            <a:r>
              <a:rPr lang="en-US" altLang="zh-CN" sz="1800" u="sng" dirty="0" smtClean="0">
                <a:solidFill>
                  <a:srgbClr val="FF0000"/>
                </a:solidFill>
              </a:rPr>
              <a:t>Channel number</a:t>
            </a:r>
            <a:r>
              <a:rPr lang="en-US" altLang="zh-CN" sz="1800" dirty="0" smtClean="0"/>
              <a:t> specifies the specific channel number of previously associated AP. 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dirty="0" smtClean="0"/>
              <a:t>		</a:t>
            </a:r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Do you agree inserting the following text on clause 6 of the SFD (11-12/0151r13)?</a:t>
            </a:r>
          </a:p>
          <a:p>
            <a:pPr>
              <a:buNone/>
            </a:pPr>
            <a:endParaRPr lang="en-US" sz="6000" dirty="0" smtClean="0"/>
          </a:p>
          <a:p>
            <a:r>
              <a:rPr lang="en-US" altLang="zh-TW" sz="6000" b="1" dirty="0" smtClean="0">
                <a:ea typeface="+mn-ea"/>
                <a:cs typeface="+mn-cs"/>
              </a:rPr>
              <a:t>6.2.11 specific channel selection for AP discovery</a:t>
            </a:r>
          </a:p>
          <a:p>
            <a:pPr>
              <a:buNone/>
            </a:pPr>
            <a:r>
              <a:rPr lang="en-US" altLang="zh-TW" sz="7400" dirty="0" smtClean="0"/>
              <a:t>	</a:t>
            </a:r>
            <a:r>
              <a:rPr lang="en-US" altLang="zh-TW" sz="6000" b="0" dirty="0" smtClean="0"/>
              <a:t>The MLME.SCAN-request primitive may include the specific channel number for fast AP discovery</a:t>
            </a:r>
            <a:r>
              <a:rPr lang="en-US" altLang="zh-TW" sz="7400" b="0" dirty="0" smtClean="0"/>
              <a:t>.</a:t>
            </a:r>
          </a:p>
          <a:p>
            <a:endParaRPr lang="en-US" sz="5600" dirty="0" smtClean="0"/>
          </a:p>
          <a:p>
            <a:r>
              <a:rPr lang="en-US" sz="6000" dirty="0" smtClean="0"/>
              <a:t>Yes:</a:t>
            </a:r>
          </a:p>
          <a:p>
            <a:r>
              <a:rPr lang="en-US" sz="6000" dirty="0" smtClean="0"/>
              <a:t>No:</a:t>
            </a:r>
          </a:p>
          <a:p>
            <a:r>
              <a:rPr lang="en-US" sz="6000" dirty="0" smtClean="0"/>
              <a:t>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zh-CN" sz="2400" b="1" dirty="0" smtClean="0"/>
              <a:t>Move to add the following text to Section 6.1.10 of SFD</a:t>
            </a:r>
            <a:r>
              <a:rPr lang="en-US" altLang="zh-CN" sz="2400" dirty="0" smtClean="0"/>
              <a:t>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>
              <a:buNone/>
            </a:pPr>
            <a:r>
              <a:rPr lang="en-US" altLang="zh-CN" sz="2400" b="1" dirty="0" smtClean="0"/>
              <a:t>	</a:t>
            </a:r>
            <a:r>
              <a:rPr lang="en-US" altLang="zh-CN" sz="2400" b="1" u="sng" dirty="0" smtClean="0"/>
              <a:t>6.2.11 specific channel scanning for AP discovery</a:t>
            </a:r>
          </a:p>
          <a:p>
            <a:pPr marL="342900" lvl="2" indent="-342900">
              <a:buNone/>
            </a:pPr>
            <a:r>
              <a:rPr lang="en-US" altLang="zh-CN" sz="2400" dirty="0" smtClean="0"/>
              <a:t>	</a:t>
            </a:r>
            <a:r>
              <a:rPr lang="en-US" altLang="zh-CN" sz="2400" u="sng" dirty="0" smtClean="0"/>
              <a:t>The MLME.SCAN-request primitive may include the specific channel number for fast AP discovery.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30922</TotalTime>
  <Words>643</Words>
  <Application>Microsoft Office PowerPoint</Application>
  <PresentationFormat>화면 슬라이드 쇼(4:3)</PresentationFormat>
  <Paragraphs>138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802-11-Submission</vt:lpstr>
      <vt:lpstr>MLME.SCAN-request</vt:lpstr>
      <vt:lpstr>Abstract</vt:lpstr>
      <vt:lpstr>Conformance w/ TGai PAR &amp; 5C </vt:lpstr>
      <vt:lpstr>Motivation (1/3)</vt:lpstr>
      <vt:lpstr>Motivation (2/3)</vt:lpstr>
      <vt:lpstr>Proposal</vt:lpstr>
      <vt:lpstr>Straw poll </vt:lpstr>
      <vt:lpstr>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954</cp:revision>
  <cp:lastPrinted>1998-02-10T13:28:06Z</cp:lastPrinted>
  <dcterms:created xsi:type="dcterms:W3CDTF">2011-07-17T04:42:17Z</dcterms:created>
  <dcterms:modified xsi:type="dcterms:W3CDTF">2012-11-02T00:44:30Z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