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74" r:id="rId5"/>
    <p:sldId id="289" r:id="rId6"/>
    <p:sldId id="290" r:id="rId7"/>
    <p:sldId id="291" r:id="rId8"/>
    <p:sldId id="277" r:id="rId9"/>
    <p:sldId id="278" r:id="rId10"/>
    <p:sldId id="285" r:id="rId11"/>
    <p:sldId id="292" r:id="rId12"/>
    <p:sldId id="293" r:id="rId13"/>
    <p:sldId id="288" r:id="rId14"/>
    <p:sldId id="286" r:id="rId15"/>
    <p:sldId id="271" r:id="rId16"/>
    <p:sldId id="282" r:id="rId17"/>
    <p:sldId id="296" r:id="rId18"/>
    <p:sldId id="302" r:id="rId19"/>
    <p:sldId id="315" r:id="rId20"/>
    <p:sldId id="304" r:id="rId21"/>
    <p:sldId id="309" r:id="rId22"/>
    <p:sldId id="310" r:id="rId23"/>
    <p:sldId id="312" r:id="rId24"/>
    <p:sldId id="314"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366" y="-5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21</a:t>
            </a:fld>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24</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4</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5</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6</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7</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802.11-12/1183r0</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September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15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2012-11-16</a:t>
            </a:r>
            <a:endParaRPr lang="en-US" sz="2000" b="0" dirty="0" smtClean="0"/>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86"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endParaRPr lang="en-GB" dirty="0"/>
          </a:p>
          <a:p>
            <a:endParaRPr lang="en-GB" dirty="0" smtClean="0"/>
          </a:p>
          <a:p>
            <a:r>
              <a:rPr lang="en-GB" dirty="0" smtClean="0"/>
              <a:t>In the WG:</a:t>
            </a:r>
            <a:endParaRPr lang="en-GB" dirty="0"/>
          </a:p>
          <a:p>
            <a:pPr lvl="1"/>
            <a:r>
              <a:rPr lang="en-GB" dirty="0" smtClean="0"/>
              <a:t>Result:  86,0,0</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Adrian Stephens,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WG Result</a:t>
            </a:r>
            <a:r>
              <a:rPr lang="en-US" dirty="0" smtClean="0"/>
              <a: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14</a:t>
            </a:fld>
            <a:endParaRPr lang="en-US"/>
          </a:p>
        </p:txBody>
      </p:sp>
      <p:sp>
        <p:nvSpPr>
          <p:cNvPr id="4" name="Date Placeholder 3"/>
          <p:cNvSpPr>
            <a:spLocks noGrp="1"/>
          </p:cNvSpPr>
          <p:nvPr>
            <p:ph type="dt" sz="half" idx="4294967295"/>
          </p:nvPr>
        </p:nvSpPr>
        <p:spPr>
          <a:xfrm>
            <a:off x="6096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15</a:t>
            </a:fld>
            <a:endParaRPr lang="en-US" smtClean="0"/>
          </a:p>
        </p:txBody>
      </p:sp>
      <p:sp>
        <p:nvSpPr>
          <p:cNvPr id="2052" name="Rectangle 2"/>
          <p:cNvSpPr>
            <a:spLocks noGrp="1" noChangeArrowheads="1"/>
          </p:cNvSpPr>
          <p:nvPr>
            <p:ph type="title"/>
          </p:nvPr>
        </p:nvSpPr>
        <p:spPr>
          <a:xfrm>
            <a:off x="684213" y="609600"/>
            <a:ext cx="7772400" cy="1066800"/>
          </a:xfrm>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r>
              <a:rPr lang="en-GB" dirty="0" smtClean="0"/>
              <a:t>Moved: Bruce Kraemer</a:t>
            </a:r>
          </a:p>
          <a:p>
            <a:r>
              <a:rPr lang="en-GB" dirty="0" smtClean="0"/>
              <a:t>Seconded:</a:t>
            </a:r>
          </a:p>
          <a:p>
            <a:endParaRPr lang="en-GB" dirty="0" smtClean="0"/>
          </a:p>
          <a:p>
            <a:r>
              <a:rPr lang="en-GB" dirty="0" smtClean="0"/>
              <a:t>In the WG</a:t>
            </a:r>
          </a:p>
          <a:p>
            <a:pPr lvl="1"/>
            <a:r>
              <a:rPr lang="en-US" dirty="0" smtClean="0"/>
              <a:t>For</a:t>
            </a:r>
            <a:r>
              <a:rPr lang="en-US" dirty="0"/>
              <a:t>: 70, Against: 0, Abstain: </a:t>
            </a:r>
            <a:r>
              <a:rPr lang="en-US" dirty="0" smtClean="0"/>
              <a:t>0</a:t>
            </a:r>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17</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  pending publication of 802.11ad.</a:t>
            </a:r>
          </a:p>
          <a:p>
            <a:endParaRPr lang="en-US" dirty="0" smtClean="0"/>
          </a:p>
          <a:p>
            <a:r>
              <a:rPr lang="en-US" dirty="0" smtClean="0"/>
              <a:t>Moved: Bruce Kraemer</a:t>
            </a:r>
          </a:p>
          <a:p>
            <a:r>
              <a:rPr lang="en-US" dirty="0" smtClean="0"/>
              <a:t>Seconded: </a:t>
            </a:r>
            <a:endParaRPr lang="en-US" dirty="0"/>
          </a:p>
          <a:p>
            <a:pPr marL="0" indent="0">
              <a:buNone/>
            </a:pPr>
            <a:endParaRPr lang="en-US" dirty="0"/>
          </a:p>
          <a:p>
            <a:r>
              <a:rPr lang="en-US" dirty="0" smtClean="0"/>
              <a:t>WG Result</a:t>
            </a:r>
            <a:r>
              <a:rPr lang="en-US" dirty="0" smtClean="0"/>
              <a:t>: 58,0,0 - passes</a:t>
            </a:r>
            <a:endParaRPr lang="en-US" dirty="0"/>
          </a:p>
        </p:txBody>
      </p:sp>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18</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a:t>
            </a:r>
            <a:r>
              <a:rPr lang="en-US" dirty="0" smtClean="0"/>
              <a:t>Dorothy Stanley</a:t>
            </a:r>
          </a:p>
          <a:p>
            <a:r>
              <a:rPr lang="en-US" dirty="0" smtClean="0"/>
              <a:t>WG Result: 44,0,4 - passes</a:t>
            </a:r>
            <a:endParaRPr lang="en-US" dirty="0" smtClean="0"/>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94208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20</a:t>
            </a:fld>
            <a:endParaRPr lang="en-US"/>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21</a:t>
            </a:fld>
            <a:endParaRPr lang="en-US"/>
          </a:p>
        </p:txBody>
      </p:sp>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22</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WG Result: 46,0,1 - passes</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23</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a:t>
            </a:r>
            <a:r>
              <a:rPr lang="en-US" sz="2800" b="1" dirty="0" smtClean="0"/>
              <a:t>McCann</a:t>
            </a:r>
          </a:p>
          <a:p>
            <a:pPr marL="342900" lvl="1" indent="-342900">
              <a:buFontTx/>
              <a:buChar char="•"/>
            </a:pPr>
            <a:r>
              <a:rPr lang="en-US" sz="2800" b="1" dirty="0" smtClean="0"/>
              <a:t>WG Result: 38,0,1 - passes</a:t>
            </a:r>
            <a:endParaRPr lang="en-US" sz="2800" b="1" dirty="0"/>
          </a:p>
          <a:p>
            <a:endParaRPr lang="en-US" dirty="0"/>
          </a:p>
        </p:txBody>
      </p:sp>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24</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r>
              <a:rPr lang="en-GB" dirty="0" smtClean="0"/>
              <a:t>Moved</a:t>
            </a:r>
            <a:r>
              <a:rPr lang="en-GB" dirty="0" smtClean="0"/>
              <a:t>: Stephen McCann</a:t>
            </a:r>
          </a:p>
          <a:p>
            <a:r>
              <a:rPr lang="en-GB" dirty="0" smtClean="0"/>
              <a:t>Second: Richard </a:t>
            </a:r>
            <a:r>
              <a:rPr lang="en-GB" dirty="0" smtClean="0"/>
              <a:t>Kennedy</a:t>
            </a:r>
          </a:p>
          <a:p>
            <a:r>
              <a:rPr lang="en-GB" dirty="0" smtClean="0"/>
              <a:t>WG Result: 46,0,0 - passes</a:t>
            </a:r>
            <a:endParaRPr lang="en-GB" dirty="0" smtClean="0"/>
          </a:p>
          <a:p>
            <a:pPr>
              <a:buFontTx/>
              <a:buNone/>
            </a:pPr>
            <a:endParaRPr lang="en-GB" dirty="0" smtClean="0"/>
          </a:p>
          <a:p>
            <a:pPr>
              <a:buFontTx/>
              <a:buNone/>
            </a:pPr>
            <a:endParaRPr lang="en-GB" dirty="0" smtClean="0"/>
          </a:p>
          <a:p>
            <a:r>
              <a:rPr lang="en-GB" sz="2000" dirty="0" smtClean="0"/>
              <a:t>PAD Result: Moved: Stuart Kerry, Second: Dwight Smith, 30/0/0</a:t>
            </a:r>
            <a:endParaRPr lang="en-GB" sz="2000"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6</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7</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endParaRPr lang="en-US" smtClean="0"/>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8</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WG Result</a:t>
            </a:r>
            <a:r>
              <a:rPr lang="en-GB" dirty="0" smtClean="0"/>
              <a: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75497</TotalTime>
  <Words>1511</Words>
  <Application>Microsoft Office PowerPoint</Application>
  <PresentationFormat>On-screen Show (4:3)</PresentationFormat>
  <Paragraphs>284</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Nov 2012 EC Motions</vt:lpstr>
      <vt:lpstr>Abstract</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802.11 Study Group Extensions</vt:lpstr>
      <vt:lpstr>802.11 Pre-Association Discovery (PAD)</vt:lpstr>
      <vt:lpstr>802.11 General Link (GLK) SG</vt:lpstr>
      <vt:lpstr>802.11ad Press Release Motion</vt:lpstr>
      <vt:lpstr>(For Information) WG Motion</vt:lpstr>
      <vt:lpstr>Text of Entry</vt:lpstr>
      <vt:lpstr>ETSI MOU</vt:lpstr>
      <vt:lpstr>Mapping proposed by ETSI </vt:lpstr>
      <vt:lpstr>(For Information) WG Motion</vt:lpstr>
      <vt:lpstr>(For Information) WG Motion</vt:lpstr>
      <vt:lpstr>(For Information) WG 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1289</cp:revision>
  <cp:lastPrinted>1998-02-10T13:28:06Z</cp:lastPrinted>
  <dcterms:created xsi:type="dcterms:W3CDTF">1998-02-10T13:07:52Z</dcterms:created>
  <dcterms:modified xsi:type="dcterms:W3CDTF">2012-11-16T16:48:57Z</dcterms:modified>
</cp:coreProperties>
</file>