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1" r:id="rId2"/>
    <p:sldId id="272" r:id="rId3"/>
    <p:sldId id="273" r:id="rId4"/>
    <p:sldId id="274" r:id="rId5"/>
    <p:sldId id="275" r:id="rId6"/>
    <p:sldId id="276" r:id="rId7"/>
    <p:sldId id="278" r:id="rId8"/>
    <p:sldId id="289" r:id="rId9"/>
    <p:sldId id="290"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6340" autoAdjust="0"/>
  </p:normalViewPr>
  <p:slideViewPr>
    <p:cSldViewPr>
      <p:cViewPr varScale="1">
        <p:scale>
          <a:sx n="70" d="100"/>
          <a:sy n="70" d="100"/>
        </p:scale>
        <p:origin x="-228" y="-108"/>
      </p:cViewPr>
      <p:guideLst>
        <p:guide orient="horz" pos="2160"/>
        <p:guide pos="2880"/>
      </p:guideLst>
    </p:cSldViewPr>
  </p:slideViewPr>
  <p:outlineViewPr>
    <p:cViewPr>
      <p:scale>
        <a:sx n="33" d="100"/>
        <a:sy n="33" d="100"/>
      </p:scale>
      <p:origin x="0" y="692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802.11-12/1224r0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802.11-12/1224r0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2012</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802.11-12/1224r0</a:t>
            </a:r>
            <a:endParaRPr lang="en-US"/>
          </a:p>
        </p:txBody>
      </p:sp>
      <p:sp>
        <p:nvSpPr>
          <p:cNvPr id="11267" name="Rectangle 3"/>
          <p:cNvSpPr>
            <a:spLocks noGrp="1" noChangeArrowheads="1"/>
          </p:cNvSpPr>
          <p:nvPr>
            <p:ph type="dt" sz="quarter" idx="1"/>
          </p:nvPr>
        </p:nvSpPr>
        <p:spPr>
          <a:noFill/>
        </p:spPr>
        <p:txBody>
          <a:bodyPr/>
          <a:lstStyle/>
          <a:p>
            <a:r>
              <a:rPr lang="en-US" smtClean="0"/>
              <a:t>Nov  2012</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802.11-12/1224r0</a:t>
            </a:r>
            <a:endParaRPr lang="en-US"/>
          </a:p>
        </p:txBody>
      </p:sp>
      <p:sp>
        <p:nvSpPr>
          <p:cNvPr id="12291" name="Rectangle 3"/>
          <p:cNvSpPr>
            <a:spLocks noGrp="1" noChangeArrowheads="1"/>
          </p:cNvSpPr>
          <p:nvPr>
            <p:ph type="dt" sz="quarter" idx="1"/>
          </p:nvPr>
        </p:nvSpPr>
        <p:spPr>
          <a:noFill/>
        </p:spPr>
        <p:txBody>
          <a:bodyPr/>
          <a:lstStyle/>
          <a:p>
            <a:r>
              <a:rPr lang="en-US" smtClean="0"/>
              <a:t>Nov  2012</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802.11-12/1224r0</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802.11-12/1224r0</a:t>
            </a:r>
            <a:endParaRPr lang="en-US"/>
          </a:p>
        </p:txBody>
      </p:sp>
      <p:sp>
        <p:nvSpPr>
          <p:cNvPr id="13315" name="Rectangle 3"/>
          <p:cNvSpPr>
            <a:spLocks noGrp="1" noChangeArrowheads="1"/>
          </p:cNvSpPr>
          <p:nvPr>
            <p:ph type="dt" sz="quarter" idx="1"/>
          </p:nvPr>
        </p:nvSpPr>
        <p:spPr>
          <a:noFill/>
        </p:spPr>
        <p:txBody>
          <a:bodyPr/>
          <a:lstStyle/>
          <a:p>
            <a:r>
              <a:rPr lang="en-US" smtClean="0"/>
              <a:t>Nov  2012</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7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802.11-12/1224r0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  2012</a:t>
            </a:r>
            <a:endParaRPr lang="en-US"/>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November 1</a:t>
            </a:r>
            <a:r>
              <a:rPr lang="en-US" baseline="30000" dirty="0" smtClean="0"/>
              <a:t>st</a:t>
            </a:r>
            <a:r>
              <a:rPr lang="en-US" dirty="0" smtClean="0"/>
              <a:t> Vice Chair Report</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2012-11-12</a:t>
            </a:r>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Nov  2012</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10</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  2012</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smtClean="0"/>
              <a:t>This slide contains requested reports and status from the 802.11 1</a:t>
            </a:r>
            <a:r>
              <a:rPr lang="en-US" baseline="30000" smtClean="0"/>
              <a:t>st</a:t>
            </a:r>
            <a:r>
              <a:rPr lang="en-US" smtClean="0"/>
              <a:t> Vice-Chair:</a:t>
            </a:r>
          </a:p>
          <a:p>
            <a:pPr>
              <a:buFontTx/>
              <a:buNone/>
            </a:pPr>
            <a:r>
              <a:rPr lang="en-US" dirty="0" smtClean="0"/>
              <a:t>	Current Patent Slides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2012</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2012</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2012</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2012</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2012</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Nov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Changes and 5C updates</a:t>
            </a:r>
            <a:endParaRPr lang="en-US" dirty="0"/>
          </a:p>
        </p:txBody>
      </p:sp>
      <p:sp>
        <p:nvSpPr>
          <p:cNvPr id="3" name="Content Placeholder 2"/>
          <p:cNvSpPr>
            <a:spLocks noGrp="1"/>
          </p:cNvSpPr>
          <p:nvPr>
            <p:ph idx="1"/>
          </p:nvPr>
        </p:nvSpPr>
        <p:spPr/>
        <p:txBody>
          <a:bodyPr/>
          <a:lstStyle/>
          <a:p>
            <a:r>
              <a:rPr lang="en-US" dirty="0" smtClean="0"/>
              <a:t>EC has requested feedback on Rules and 5C changes by 5pm on Tuesday.</a:t>
            </a:r>
          </a:p>
          <a:p>
            <a:r>
              <a:rPr lang="en-US" dirty="0" smtClean="0"/>
              <a:t>We will introduce it here, and then take up discussion during the </a:t>
            </a:r>
            <a:r>
              <a:rPr lang="en-US" smtClean="0"/>
              <a:t>PAR timeslots </a:t>
            </a:r>
            <a:r>
              <a:rPr lang="en-US" dirty="0" smtClean="0"/>
              <a:t>with </a:t>
            </a:r>
            <a:r>
              <a:rPr lang="en-US" smtClean="0"/>
              <a:t>the discussion of the PARs.</a:t>
            </a:r>
            <a:endParaRPr lang="en-US"/>
          </a:p>
        </p:txBody>
      </p:sp>
      <p:sp>
        <p:nvSpPr>
          <p:cNvPr id="4" name="Date Placeholder 3"/>
          <p:cNvSpPr>
            <a:spLocks noGrp="1"/>
          </p:cNvSpPr>
          <p:nvPr>
            <p:ph type="dt" sz="half" idx="10"/>
          </p:nvPr>
        </p:nvSpPr>
        <p:spPr/>
        <p:txBody>
          <a:bodyPr/>
          <a:lstStyle/>
          <a:p>
            <a:pPr>
              <a:defRPr/>
            </a:pPr>
            <a:r>
              <a:rPr lang="en-US" smtClean="0"/>
              <a:t>Nov  2012</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TotalTime>
  <Words>857</Words>
  <Application>Microsoft Office PowerPoint</Application>
  <PresentationFormat>On-screen Show (4:3)</PresentationFormat>
  <Paragraphs>117</Paragraphs>
  <Slides>10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November 1st Vice Chair Report</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Rules Changes and 5C updates</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creator>Jon Rosdahl</dc:creator>
  <cp:lastModifiedBy>jr05</cp:lastModifiedBy>
  <cp:revision>13</cp:revision>
  <cp:lastPrinted>1998-02-10T13:28:06Z</cp:lastPrinted>
  <dcterms:created xsi:type="dcterms:W3CDTF">2012-03-12T21:29:33Z</dcterms:created>
  <dcterms:modified xsi:type="dcterms:W3CDTF">2012-11-12T17:22:04Z</dcterms:modified>
</cp:coreProperties>
</file>