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74" r:id="rId5"/>
    <p:sldId id="273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6" autoAdjust="0"/>
  </p:normalViewPr>
  <p:slideViewPr>
    <p:cSldViewPr>
      <p:cViewPr varScale="1">
        <p:scale>
          <a:sx n="72" d="100"/>
          <a:sy n="72" d="100"/>
        </p:scale>
        <p:origin x="-90" y="-3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2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802.11-12/1222r0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802.11-12/1222r0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802.11-12/1222r0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802.11-12/1222r0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11-12/1222r0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Sept 2012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2012-9-16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5463" y="2286000"/>
          <a:ext cx="7704137" cy="2743200"/>
        </p:xfrm>
        <a:graphic>
          <a:graphicData uri="http://schemas.openxmlformats.org/presentationml/2006/ole">
            <p:oleObj spid="_x0000_s1026" name="Document" r:id="rId4" imgW="8257888" imgH="2948721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Treasurer report for </a:t>
            </a:r>
            <a:r>
              <a:rPr lang="en-GB" dirty="0" smtClean="0"/>
              <a:t>Nov 2012 </a:t>
            </a:r>
            <a:r>
              <a:rPr lang="en-GB" dirty="0" smtClean="0"/>
              <a:t>for the Joint 802.11/.15 Wireless </a:t>
            </a:r>
            <a:r>
              <a:rPr lang="en-GB" dirty="0" smtClean="0"/>
              <a:t>funds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Also reported in 802.15 doc: 15-12/599r0.</a:t>
            </a:r>
            <a:endParaRPr lang="en-GB" dirty="0" smtClean="0"/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924800" cy="4572000"/>
          </a:xfrm>
        </p:spPr>
        <p:txBody>
          <a:bodyPr lIns="92075" tIns="46038" rIns="92075" bIns="46038"/>
          <a:lstStyle/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July 1, 2012 – $433,424.66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$391,948.68 + $462.69 = $392,411.37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$194,868.70+$45,300-$30,209.32+$2,400.09-$171,346.18 = $41,013.29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Sept 1, 2012 – $562,733.66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$392,411.37 + $266.67 = $ 392,678.04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$41,013.29+$52,500-$7,816.99 +$106,650 -$22,290 =  $</a:t>
            </a:r>
            <a:r>
              <a:rPr lang="en-US" sz="1600" dirty="0" smtClean="0"/>
              <a:t>170,055.62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Oct 31, </a:t>
            </a:r>
            <a:r>
              <a:rPr lang="en-US" dirty="0" smtClean="0"/>
              <a:t>2012 – </a:t>
            </a:r>
            <a:r>
              <a:rPr lang="en-US" dirty="0" smtClean="0"/>
              <a:t>$457,267.69</a:t>
            </a: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</a:t>
            </a:r>
            <a:r>
              <a:rPr lang="en-US" sz="1600" dirty="0" smtClean="0"/>
              <a:t>392,678.04 </a:t>
            </a:r>
            <a:r>
              <a:rPr lang="en-US" sz="1600" dirty="0" smtClean="0"/>
              <a:t>+ </a:t>
            </a:r>
            <a:r>
              <a:rPr lang="en-US" sz="1600" dirty="0" smtClean="0"/>
              <a:t>$87.14= </a:t>
            </a:r>
            <a:r>
              <a:rPr lang="en-US" sz="1600" dirty="0" smtClean="0"/>
              <a:t>$ </a:t>
            </a:r>
            <a:r>
              <a:rPr lang="en-US" sz="1600" dirty="0" smtClean="0"/>
              <a:t>392,765.18</a:t>
            </a:r>
            <a:endParaRPr lang="en-US" sz="1600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</a:t>
            </a:r>
            <a:r>
              <a:rPr lang="en-US" sz="1600" dirty="0" smtClean="0"/>
              <a:t>$170,055.62 +$53,700 -$7,677.01 +$5,300 -$158,876.10 </a:t>
            </a:r>
            <a:r>
              <a:rPr lang="en-US" sz="1600" dirty="0" smtClean="0"/>
              <a:t>=  </a:t>
            </a:r>
            <a:r>
              <a:rPr lang="en-US" sz="1600" dirty="0" smtClean="0"/>
              <a:t>$64,502.51</a:t>
            </a: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Indian Wells– Sept 2012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$207,900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203,550	$213,900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0	  903.00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$3,106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Registrations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325	  309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314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215,565	$202,733	$201,777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$15,600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$12,400	 $12,584.04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$11,995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$11,508	 $12,295.00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	$39,025	$38,940.48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$82,750	$82,750	 $82,006.46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42,000	$37,700	 $36,817.60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14,095	$13,500	 $13,834.45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	$   4,750	 $4,299.78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1,350	$   1,100	$1000.00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$(7,665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)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$1,721	 $15,228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 Budget Sept 16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 Budget Nov 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Vancouver, Canada </a:t>
            </a:r>
            <a:r>
              <a:rPr lang="en-US" dirty="0" smtClean="0"/>
              <a:t>– </a:t>
            </a:r>
            <a:r>
              <a:rPr lang="en-US" dirty="0" smtClean="0"/>
              <a:t>Jan </a:t>
            </a:r>
            <a:r>
              <a:rPr lang="en-US" dirty="0" smtClean="0"/>
              <a:t>2013</a:t>
            </a:r>
            <a:endParaRPr lang="en-US" dirty="0" smtClean="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208,650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3,500   (if we have over 50% of Room Block)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325	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227,409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17,953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11,433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Food &amp; Beverage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95,201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41,897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12,500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1,650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15,259)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Jon </a:t>
            </a:r>
            <a:r>
              <a:rPr lang="en-GB" dirty="0" err="1" smtClean="0"/>
              <a:t>Rosdahl</a:t>
            </a:r>
            <a:r>
              <a:rPr lang="en-GB" dirty="0" smtClean="0"/>
              <a:t>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4419600" cy="5334000"/>
          </a:xfrm>
        </p:spPr>
        <p:txBody>
          <a:bodyPr wrap="square"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491 - Singapore ($22,077 - </a:t>
            </a:r>
            <a:r>
              <a:rPr lang="en-US" sz="1200" dirty="0" smtClean="0">
                <a:solidFill>
                  <a:srgbClr val="FF0000"/>
                </a:solidFill>
              </a:rPr>
              <a:t>$32,319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714 - Berlin (</a:t>
            </a:r>
            <a:r>
              <a:rPr lang="en-US" sz="1200" dirty="0" smtClean="0">
                <a:solidFill>
                  <a:srgbClr val="FF0000"/>
                </a:solidFill>
              </a:rPr>
              <a:t>$25, 914</a:t>
            </a:r>
            <a:r>
              <a:rPr lang="en-US" sz="1200" dirty="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523 - Cairns (Australia) (</a:t>
            </a:r>
            <a:r>
              <a:rPr lang="en-US" sz="1200" dirty="0" smtClean="0">
                <a:solidFill>
                  <a:srgbClr val="FF0000"/>
                </a:solidFill>
              </a:rPr>
              <a:t>$60,750 - $51,375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350 - Melbourne (</a:t>
            </a:r>
            <a:r>
              <a:rPr lang="en-US" sz="1200" dirty="0" smtClean="0">
                <a:solidFill>
                  <a:srgbClr val="FF0000"/>
                </a:solidFill>
              </a:rPr>
              <a:t>$38,855 - $23,184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478 - Montreal (</a:t>
            </a:r>
            <a:r>
              <a:rPr lang="en-US" sz="1200" dirty="0" smtClean="0">
                <a:solidFill>
                  <a:srgbClr val="FF0000"/>
                </a:solidFill>
              </a:rPr>
              <a:t>$750 </a:t>
            </a:r>
            <a:r>
              <a:rPr lang="en-US" sz="1200" dirty="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439 - Hawaii (</a:t>
            </a:r>
            <a:r>
              <a:rPr lang="en-US" sz="1200" dirty="0" smtClean="0">
                <a:solidFill>
                  <a:srgbClr val="FF0000"/>
                </a:solidFill>
              </a:rPr>
              <a:t>$28,200</a:t>
            </a:r>
            <a:r>
              <a:rPr lang="en-US" sz="1200" dirty="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361 - Taipei (</a:t>
            </a:r>
            <a:r>
              <a:rPr lang="en-US" sz="1200" dirty="0" smtClean="0">
                <a:solidFill>
                  <a:srgbClr val="FF0000"/>
                </a:solidFill>
              </a:rPr>
              <a:t>$126,352 - $24,636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379 – Hawaii (</a:t>
            </a:r>
            <a:r>
              <a:rPr lang="en-US" sz="1200" dirty="0" smtClean="0">
                <a:solidFill>
                  <a:srgbClr val="FF0000"/>
                </a:solidFill>
              </a:rPr>
              <a:t>$13,343 </a:t>
            </a:r>
            <a:r>
              <a:rPr lang="en-US" sz="1200" dirty="0" smtClean="0"/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143000"/>
            <a:ext cx="4648200" cy="50292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2009</a:t>
            </a:r>
            <a:endParaRPr lang="en-US" sz="1800" dirty="0" smtClean="0"/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351 – Indian Wells (</a:t>
            </a:r>
            <a:r>
              <a:rPr lang="en-US" sz="1600" dirty="0" smtClean="0">
                <a:solidFill>
                  <a:srgbClr val="FF0000"/>
                </a:solidFill>
              </a:rPr>
              <a:t>$9,128 </a:t>
            </a:r>
            <a:r>
              <a:rPr lang="en-US" sz="1600" dirty="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313 – Okinawa (</a:t>
            </a:r>
            <a:r>
              <a:rPr lang="en-US" sz="1600" dirty="0" smtClean="0">
                <a:solidFill>
                  <a:srgbClr val="FF0000"/>
                </a:solidFill>
              </a:rPr>
              <a:t>$22,669 </a:t>
            </a:r>
            <a:r>
              <a:rPr lang="en-US" sz="1600" dirty="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dirty="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359 – Jacksonville ($16,398 - $30,931.52 )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335 – Atlanta (</a:t>
            </a:r>
            <a:r>
              <a:rPr lang="en-US" sz="1600" dirty="0" smtClean="0">
                <a:solidFill>
                  <a:srgbClr val="FF0000"/>
                </a:solidFill>
              </a:rPr>
              <a:t>$680</a:t>
            </a:r>
            <a:r>
              <a:rPr lang="en-US" sz="1600" dirty="0" smtClean="0"/>
              <a:t> -   </a:t>
            </a:r>
            <a:r>
              <a:rPr lang="en-US" sz="1600" dirty="0" smtClean="0">
                <a:solidFill>
                  <a:srgbClr val="FF0000"/>
                </a:solidFill>
              </a:rPr>
              <a:t>$100.35</a:t>
            </a:r>
            <a:r>
              <a:rPr lang="en-US" sz="1600" dirty="0" smtClean="0"/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313– Indian Wells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$7,665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-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15,228)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1761</TotalTime>
  <Words>662</Words>
  <Application>Microsoft Office PowerPoint</Application>
  <PresentationFormat>On-screen Show (4:3)</PresentationFormat>
  <Paragraphs>156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Treasurer Report Sept 2012</vt:lpstr>
      <vt:lpstr>Abstract</vt:lpstr>
      <vt:lpstr>Treasury Net Worth (Unaudited)</vt:lpstr>
      <vt:lpstr>Indian Wells– Sept 2012</vt:lpstr>
      <vt:lpstr>Vancouver, Canada – Jan 2013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Nov 2012</dc:title>
  <dc:creator>Jon Rosdahl</dc:creator>
  <cp:keywords>Nov 2012</cp:keywords>
  <cp:lastModifiedBy>jr05</cp:lastModifiedBy>
  <cp:revision>20</cp:revision>
  <cp:lastPrinted>1601-01-01T00:00:00Z</cp:lastPrinted>
  <dcterms:created xsi:type="dcterms:W3CDTF">2012-05-13T15:07:35Z</dcterms:created>
  <dcterms:modified xsi:type="dcterms:W3CDTF">2012-11-12T00:37:51Z</dcterms:modified>
</cp:coreProperties>
</file>