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doc" ContentType="application/msword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69" r:id="rId2"/>
    <p:sldId id="272" r:id="rId3"/>
    <p:sldId id="288" r:id="rId4"/>
    <p:sldId id="291" r:id="rId5"/>
    <p:sldId id="290" r:id="rId6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1" d="100"/>
          <a:sy n="91" d="100"/>
        </p:scale>
        <p:origin x="-30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/>
              <a:t>doc.: IEEE 802.11-09/0840r0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July 2009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David Bagby, Calypso Ventures, Inc.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C5F82844-D3D8-4E2F-BC31-F893CF7EFB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/>
              <a:t>doc.: IEEE 802.11-09/0840r0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July 2009</a:t>
            </a:r>
          </a:p>
        </p:txBody>
      </p:sp>
      <p:sp>
        <p:nvSpPr>
          <p:cNvPr id="184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/>
              <a:t>David Bagby, Calypso Ventures, Inc.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A8AE28EE-710A-423D-918F-3472049856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802.11-09/0840r0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July 2009</a:t>
            </a:r>
          </a:p>
        </p:txBody>
      </p:sp>
      <p:sp>
        <p:nvSpPr>
          <p:cNvPr id="1946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David Bagby, Calypso Ventures, Inc.</a:t>
            </a:r>
          </a:p>
        </p:txBody>
      </p:sp>
      <p:sp>
        <p:nvSpPr>
          <p:cNvPr id="1946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7441BA8B-EA44-4BCB-8894-4A698C9D9ECD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94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94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802.11-08/1455r0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Jan 2009</a:t>
            </a:r>
          </a:p>
        </p:txBody>
      </p:sp>
      <p:sp>
        <p:nvSpPr>
          <p:cNvPr id="2048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David Bagby, Calypso Ventures, Inc.</a:t>
            </a:r>
          </a:p>
        </p:txBody>
      </p:sp>
      <p:sp>
        <p:nvSpPr>
          <p:cNvPr id="204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F12C820A-A132-4231-BE0A-AC79B82FD720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204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204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250" rIns="95250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2150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802.11-yy/xxxxr0</a:t>
            </a:r>
          </a:p>
        </p:txBody>
      </p:sp>
      <p:sp>
        <p:nvSpPr>
          <p:cNvPr id="21509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Month Year</a:t>
            </a:r>
          </a:p>
        </p:txBody>
      </p:sp>
      <p:sp>
        <p:nvSpPr>
          <p:cNvPr id="21510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Osama Aboul-Magd (Samsung)</a:t>
            </a:r>
          </a:p>
        </p:txBody>
      </p:sp>
      <p:sp>
        <p:nvSpPr>
          <p:cNvPr id="2151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3D3FA66A-62ED-4644-A773-A96A93BA9B1D}" type="slidenum">
              <a:rPr lang="en-US" smtClean="0"/>
              <a:pPr/>
              <a:t>3</a:t>
            </a:fld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253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22532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802.11-yy/xxxxr0</a:t>
            </a:r>
          </a:p>
        </p:txBody>
      </p:sp>
      <p:sp>
        <p:nvSpPr>
          <p:cNvPr id="22533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Month Year</a:t>
            </a:r>
          </a:p>
        </p:txBody>
      </p:sp>
      <p:sp>
        <p:nvSpPr>
          <p:cNvPr id="22534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Osama Aboul-Magd (Samsung)</a:t>
            </a:r>
          </a:p>
        </p:txBody>
      </p:sp>
      <p:sp>
        <p:nvSpPr>
          <p:cNvPr id="22535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0F3F74F1-E07C-431D-B1D2-54FFC9A88222}" type="slidenum">
              <a:rPr lang="en-US" smtClean="0"/>
              <a:pPr/>
              <a:t>4</a:t>
            </a:fld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23556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802.11-yy/xxxxr0</a:t>
            </a:r>
          </a:p>
        </p:txBody>
      </p:sp>
      <p:sp>
        <p:nvSpPr>
          <p:cNvPr id="23557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Month Year</a:t>
            </a:r>
          </a:p>
        </p:txBody>
      </p:sp>
      <p:sp>
        <p:nvSpPr>
          <p:cNvPr id="23558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Osama Aboul-Magd (Samsung)</a:t>
            </a:r>
          </a:p>
        </p:txBody>
      </p:sp>
      <p:sp>
        <p:nvSpPr>
          <p:cNvPr id="23559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0BDA00EA-C510-44A9-980E-C8DBCAD60F3A}" type="slidenum">
              <a:rPr lang="en-US" smtClean="0"/>
              <a:pPr/>
              <a:t>5</a:t>
            </a:fld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7D9E5-F02D-4AA7-B795-6D72BFD354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6276E39-D40D-45EE-BB98-AEEAB1C4156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177F988-3EF9-4784-AC86-CD5C16932EA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1C974D1-5F66-4D5B-932A-2DC0BB21FC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A4BE456-3FE8-4C7D-BA70-D8903C2AAA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FEB95BF-DBFA-4D98-8EC1-D3D333DB61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B3995D0-4C8C-441F-8566-9B527D4A87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878DC56-3D4A-4DDC-A5FE-22F351A5E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5DD4CD7-45B6-4358-B054-C482FA7F6B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D15DCF0-9B53-4E58-859A-C01E673038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650038" y="6475413"/>
            <a:ext cx="1893887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4FC8E84-0027-4A6F-9976-1DEB9BE0973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5801" y="332601"/>
            <a:ext cx="77597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numCol="1" anchor="t" anchorCtr="0">
            <a:spAutoFit/>
          </a:bodyPr>
          <a:lstStyle/>
          <a:p>
            <a:pPr marL="0" lvl="4" algn="just">
              <a:tabLst>
                <a:tab pos="4846320" algn="l"/>
              </a:tabLst>
              <a:defRPr/>
            </a:pPr>
            <a:r>
              <a:rPr lang="en-US" sz="1800" b="1" dirty="0" smtClean="0"/>
              <a:t>September </a:t>
            </a:r>
            <a:r>
              <a:rPr lang="en-US" sz="1800" b="1" dirty="0" smtClean="0"/>
              <a:t>2012	doc</a:t>
            </a:r>
            <a:r>
              <a:rPr lang="en-US" sz="1800" b="1" dirty="0"/>
              <a:t>.: IEEE </a:t>
            </a:r>
            <a:r>
              <a:rPr lang="en-US" sz="1800" b="1" dirty="0" smtClean="0"/>
              <a:t>802.11-12/1181r0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3" r:id="rId1"/>
    <p:sldLayoutId id="2147483694" r:id="rId2"/>
    <p:sldLayoutId id="2147483695" r:id="rId3"/>
    <p:sldLayoutId id="2147483696" r:id="rId4"/>
    <p:sldLayoutId id="2147483697" r:id="rId5"/>
    <p:sldLayoutId id="2147483698" r:id="rId6"/>
    <p:sldLayoutId id="2147483699" r:id="rId7"/>
    <p:sldLayoutId id="2147483700" r:id="rId8"/>
    <p:sldLayoutId id="2147483701" r:id="rId9"/>
    <p:sldLayoutId id="2147483702" r:id="rId10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_-_2003_Document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Mark Hamilton, Polycom, Inc.</a:t>
            </a:r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45B9BDB0-C63C-4C25-8424-3805F41840B1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smtClean="0"/>
              <a:t>ARC Closing Report </a:t>
            </a:r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</a:t>
            </a:r>
            <a:r>
              <a:rPr lang="en-US" sz="2000" b="0" dirty="0" smtClean="0"/>
              <a:t>2012-09-19</a:t>
            </a:r>
            <a:endParaRPr lang="en-US" sz="2000" b="0" dirty="0" smtClean="0"/>
          </a:p>
        </p:txBody>
      </p:sp>
      <p:graphicFrame>
        <p:nvGraphicFramePr>
          <p:cNvPr id="1026" name="Object 11"/>
          <p:cNvGraphicFramePr>
            <a:graphicFrameLocks noChangeAspect="1"/>
          </p:cNvGraphicFramePr>
          <p:nvPr/>
        </p:nvGraphicFramePr>
        <p:xfrm>
          <a:off x="506413" y="2286000"/>
          <a:ext cx="8001000" cy="2663825"/>
        </p:xfrm>
        <a:graphic>
          <a:graphicData uri="http://schemas.openxmlformats.org/presentationml/2006/ole">
            <p:oleObj spid="_x0000_s1026" name="Document" r:id="rId4" imgW="8253286" imgH="2751163" progId="Word.Document.8">
              <p:embed/>
            </p:oleObj>
          </a:graphicData>
        </a:graphic>
      </p:graphicFrame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Abstract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ctr" eaLnBrk="1" hangingPunct="1">
              <a:buFontTx/>
              <a:buNone/>
            </a:pPr>
            <a:r>
              <a:rPr lang="en-US" dirty="0" smtClean="0"/>
              <a:t>This document is the closing report for ARC SC, </a:t>
            </a:r>
          </a:p>
          <a:p>
            <a:pPr algn="ctr" eaLnBrk="1" hangingPunct="1">
              <a:buFontTx/>
              <a:buNone/>
            </a:pPr>
            <a:r>
              <a:rPr lang="en-US" dirty="0" smtClean="0"/>
              <a:t>September</a:t>
            </a:r>
            <a:r>
              <a:rPr lang="en-US" dirty="0" smtClean="0"/>
              <a:t> </a:t>
            </a:r>
            <a:r>
              <a:rPr lang="en-US" dirty="0" smtClean="0"/>
              <a:t>2012, </a:t>
            </a:r>
            <a:r>
              <a:rPr lang="en-US" dirty="0" smtClean="0"/>
              <a:t>Indian Wells</a:t>
            </a:r>
            <a:r>
              <a:rPr lang="en-US" dirty="0" smtClean="0"/>
              <a:t> </a:t>
            </a:r>
            <a:r>
              <a:rPr lang="en-US" dirty="0" smtClean="0"/>
              <a:t>meeting</a:t>
            </a:r>
          </a:p>
        </p:txBody>
      </p:sp>
      <p:sp>
        <p:nvSpPr>
          <p:cNvPr id="1434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Mark Hamilton, Polycom, Inc.</a:t>
            </a:r>
          </a:p>
        </p:txBody>
      </p:sp>
      <p:sp>
        <p:nvSpPr>
          <p:cNvPr id="1434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81BA2747-D9B4-4253-BD2A-A397A70658F2}" type="slidenum">
              <a:rPr lang="en-US" smtClean="0"/>
              <a:pPr/>
              <a:t>2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Mark Hamilton, Polycom, Inc.</a:t>
            </a:r>
          </a:p>
        </p:txBody>
      </p:sp>
      <p:sp>
        <p:nvSpPr>
          <p:cNvPr id="1536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89456BA8-D540-4D8D-ABFC-B66C525D07D1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1536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smtClean="0"/>
              <a:t>Work Completed</a:t>
            </a:r>
          </a:p>
        </p:txBody>
      </p:sp>
      <p:sp>
        <p:nvSpPr>
          <p:cNvPr id="153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143000"/>
            <a:ext cx="7772400" cy="4495800"/>
          </a:xfrm>
        </p:spPr>
        <p:txBody>
          <a:bodyPr/>
          <a:lstStyle/>
          <a:p>
            <a:pPr>
              <a:lnSpc>
                <a:spcPct val="90000"/>
              </a:lnSpc>
              <a:spcBef>
                <a:spcPts val="0"/>
              </a:spcBef>
            </a:pPr>
            <a:r>
              <a:rPr lang="en-US" dirty="0" smtClean="0"/>
              <a:t>802 Overview and Architecture Draft </a:t>
            </a:r>
            <a:r>
              <a:rPr lang="en-US" dirty="0" smtClean="0"/>
              <a:t>1.5 </a:t>
            </a:r>
            <a:r>
              <a:rPr lang="en-US" dirty="0" smtClean="0"/>
              <a:t>letter ballot</a:t>
            </a:r>
          </a:p>
          <a:p>
            <a:pPr lvl="1">
              <a:lnSpc>
                <a:spcPct val="90000"/>
              </a:lnSpc>
              <a:spcBef>
                <a:spcPts val="0"/>
              </a:spcBef>
            </a:pPr>
            <a:r>
              <a:rPr lang="en-US" dirty="0" smtClean="0"/>
              <a:t>Update on status:</a:t>
            </a:r>
          </a:p>
          <a:p>
            <a:pPr lvl="2">
              <a:lnSpc>
                <a:spcPct val="90000"/>
              </a:lnSpc>
              <a:spcBef>
                <a:spcPts val="0"/>
              </a:spcBef>
            </a:pPr>
            <a:r>
              <a:rPr lang="en-US" dirty="0" smtClean="0"/>
              <a:t>802.1 Letter </a:t>
            </a:r>
            <a:r>
              <a:rPr lang="en-US" dirty="0" smtClean="0"/>
              <a:t>Ballot </a:t>
            </a:r>
            <a:r>
              <a:rPr lang="en-US" dirty="0" smtClean="0"/>
              <a:t>will close Sept 23</a:t>
            </a:r>
          </a:p>
          <a:p>
            <a:pPr lvl="2">
              <a:lnSpc>
                <a:spcPct val="90000"/>
              </a:lnSpc>
              <a:spcBef>
                <a:spcPts val="0"/>
              </a:spcBef>
            </a:pPr>
            <a:r>
              <a:rPr lang="en-US" dirty="0" smtClean="0"/>
              <a:t>802.11 collected ballot comments via </a:t>
            </a:r>
            <a:r>
              <a:rPr lang="en-US" dirty="0" err="1" smtClean="0"/>
              <a:t>ePoll</a:t>
            </a:r>
            <a:r>
              <a:rPr lang="en-US" dirty="0" smtClean="0"/>
              <a:t>, closed Sept 18</a:t>
            </a:r>
          </a:p>
          <a:p>
            <a:pPr lvl="2">
              <a:lnSpc>
                <a:spcPct val="90000"/>
              </a:lnSpc>
              <a:spcBef>
                <a:spcPts val="0"/>
              </a:spcBef>
            </a:pPr>
            <a:r>
              <a:rPr lang="en-US" dirty="0" smtClean="0"/>
              <a:t>Agreed to supply editorial issues directly to the editor</a:t>
            </a:r>
          </a:p>
          <a:p>
            <a:pPr lvl="2">
              <a:lnSpc>
                <a:spcPct val="90000"/>
              </a:lnSpc>
              <a:spcBef>
                <a:spcPts val="0"/>
              </a:spcBef>
            </a:pPr>
            <a:r>
              <a:rPr lang="en-US" dirty="0" smtClean="0"/>
              <a:t>Started into an interesting discussion on where the MAC-SAP appears within the architecture, for an AP.  This will be continued.</a:t>
            </a:r>
            <a:endParaRPr lang="en-US" dirty="0" smtClean="0"/>
          </a:p>
          <a:p>
            <a:pPr>
              <a:lnSpc>
                <a:spcPct val="90000"/>
              </a:lnSpc>
              <a:spcBef>
                <a:spcPts val="0"/>
              </a:spcBef>
            </a:pPr>
            <a:r>
              <a:rPr lang="en-US" dirty="0" smtClean="0"/>
              <a:t>Brief update on General Links (GLK SC) and 802.1 bridging discussions</a:t>
            </a:r>
          </a:p>
          <a:p>
            <a:pPr>
              <a:lnSpc>
                <a:spcPct val="90000"/>
              </a:lnSpc>
              <a:spcBef>
                <a:spcPts val="0"/>
              </a:spcBef>
            </a:pPr>
            <a:r>
              <a:rPr lang="en-US" dirty="0" smtClean="0"/>
              <a:t>Noted that P1905.1 is out for a ballot, and 802 has purchases a limited license</a:t>
            </a:r>
          </a:p>
          <a:p>
            <a:pPr lvl="1">
              <a:lnSpc>
                <a:spcPct val="90000"/>
              </a:lnSpc>
              <a:spcBef>
                <a:spcPts val="0"/>
              </a:spcBef>
            </a:pPr>
            <a:r>
              <a:rPr lang="en-US" dirty="0" smtClean="0"/>
              <a:t>Volunteers requested to help review</a:t>
            </a:r>
            <a:endParaRPr lang="en-US" dirty="0" smtClean="0"/>
          </a:p>
          <a:p>
            <a:pPr>
              <a:lnSpc>
                <a:spcPct val="90000"/>
              </a:lnSpc>
              <a:spcBef>
                <a:spcPts val="0"/>
              </a:spcBef>
            </a:pPr>
            <a:r>
              <a:rPr lang="en-US" dirty="0" smtClean="0"/>
              <a:t>Noted 802.1AC </a:t>
            </a:r>
            <a:r>
              <a:rPr lang="en-US" dirty="0" smtClean="0"/>
              <a:t>(MAC Service Definition) </a:t>
            </a:r>
            <a:r>
              <a:rPr lang="en-US" dirty="0" smtClean="0"/>
              <a:t>revision is complete; suggest </a:t>
            </a:r>
            <a:r>
              <a:rPr lang="en-US" dirty="0" err="1" smtClean="0"/>
              <a:t>REVmc</a:t>
            </a:r>
            <a:r>
              <a:rPr lang="en-US" dirty="0" smtClean="0"/>
              <a:t> should review for alignment</a:t>
            </a:r>
            <a:endParaRPr lang="en-US" dirty="0" smtClean="0"/>
          </a:p>
          <a:p>
            <a:pPr>
              <a:lnSpc>
                <a:spcPct val="90000"/>
              </a:lnSpc>
              <a:spcBef>
                <a:spcPts val="0"/>
              </a:spcBef>
            </a:pPr>
            <a:r>
              <a:rPr lang="en-US" dirty="0" smtClean="0"/>
              <a:t>Noted 802.1Q has out-of-date references to 802.11</a:t>
            </a:r>
          </a:p>
          <a:p>
            <a:pPr lvl="1">
              <a:lnSpc>
                <a:spcPct val="90000"/>
              </a:lnSpc>
              <a:spcBef>
                <a:spcPts val="0"/>
              </a:spcBef>
            </a:pPr>
            <a:r>
              <a:rPr lang="en-US" dirty="0" smtClean="0"/>
              <a:t>Volunteers requested to submit 802.1 maintenance requests on the 802.1 web site</a:t>
            </a:r>
            <a:endParaRPr lang="en-US" dirty="0" smtClean="0"/>
          </a:p>
          <a:p>
            <a:pPr>
              <a:lnSpc>
                <a:spcPct val="90000"/>
              </a:lnSpc>
              <a:spcBef>
                <a:spcPts val="0"/>
              </a:spcBef>
            </a:pPr>
            <a:r>
              <a:rPr lang="en-US" dirty="0" smtClean="0"/>
              <a:t>Minutes </a:t>
            </a:r>
            <a:r>
              <a:rPr lang="en-US" dirty="0" smtClean="0"/>
              <a:t>are in </a:t>
            </a:r>
            <a:r>
              <a:rPr lang="en-US" dirty="0" smtClean="0"/>
              <a:t>11-12/1125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Mark Hamilton, Polycom, Inc.</a:t>
            </a:r>
          </a:p>
        </p:txBody>
      </p:sp>
      <p:sp>
        <p:nvSpPr>
          <p:cNvPr id="1638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CFD111E0-D59E-4076-9560-166B07D396EF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1638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smtClean="0"/>
              <a:t>Teleconferences</a:t>
            </a:r>
          </a:p>
        </p:txBody>
      </p:sp>
      <p:sp>
        <p:nvSpPr>
          <p:cNvPr id="1639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19200"/>
            <a:ext cx="7772400" cy="4495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 dirty="0" smtClean="0"/>
              <a:t>None expected, if needed, will schedule with 10 days notice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Mark Hamilton, Polycom, Inc.</a:t>
            </a:r>
          </a:p>
        </p:txBody>
      </p:sp>
      <p:sp>
        <p:nvSpPr>
          <p:cNvPr id="1741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0D566691-ABE1-475B-8FC6-0CFB05140897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November 2012 </a:t>
            </a:r>
            <a:r>
              <a:rPr lang="en-US" dirty="0" smtClean="0"/>
              <a:t>Goals</a:t>
            </a:r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4419600"/>
          </a:xfrm>
          <a:ln>
            <a:solidFill>
              <a:schemeClr val="bg1"/>
            </a:solidFill>
          </a:ln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3200" dirty="0" smtClean="0"/>
              <a:t>One meeting slot planned:</a:t>
            </a:r>
          </a:p>
          <a:p>
            <a:pPr lvl="1">
              <a:lnSpc>
                <a:spcPct val="90000"/>
              </a:lnSpc>
            </a:pPr>
            <a:r>
              <a:rPr lang="en-US" sz="2600" dirty="0" smtClean="0"/>
              <a:t>Continue discussion on architectural model for AP (and DS and Portal) and where MAC-SAP interface(s) appear, and how this relates to the 802.1 station model</a:t>
            </a:r>
          </a:p>
          <a:p>
            <a:pPr lvl="1">
              <a:lnSpc>
                <a:spcPct val="90000"/>
              </a:lnSpc>
            </a:pPr>
            <a:r>
              <a:rPr lang="en-US" sz="2600" dirty="0" smtClean="0"/>
              <a:t>802 </a:t>
            </a:r>
            <a:r>
              <a:rPr lang="en-US" sz="2600" dirty="0" smtClean="0"/>
              <a:t>O&amp;A ballot, as appropriate</a:t>
            </a:r>
          </a:p>
          <a:p>
            <a:pPr lvl="1">
              <a:lnSpc>
                <a:spcPct val="90000"/>
              </a:lnSpc>
            </a:pPr>
            <a:r>
              <a:rPr lang="en-US" sz="2600" dirty="0" smtClean="0"/>
              <a:t>802.1Q </a:t>
            </a:r>
            <a:r>
              <a:rPr lang="en-US" sz="2600" dirty="0" smtClean="0"/>
              <a:t>maintenance, corrigenda </a:t>
            </a:r>
            <a:r>
              <a:rPr lang="en-US" sz="2600" dirty="0" smtClean="0"/>
              <a:t>or revision ballots, as </a:t>
            </a:r>
            <a:r>
              <a:rPr lang="en-US" sz="2600" dirty="0" smtClean="0"/>
              <a:t>appropriate</a:t>
            </a:r>
          </a:p>
          <a:p>
            <a:pPr>
              <a:lnSpc>
                <a:spcPct val="90000"/>
              </a:lnSpc>
            </a:pPr>
            <a:endParaRPr lang="en-US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747</TotalTime>
  <Words>344</Words>
  <Application>Microsoft Office PowerPoint</Application>
  <PresentationFormat>On-screen Show (4:3)</PresentationFormat>
  <Paragraphs>57</Paragraphs>
  <Slides>5</Slides>
  <Notes>5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7" baseType="lpstr">
      <vt:lpstr>802-11-Submission</vt:lpstr>
      <vt:lpstr>Document</vt:lpstr>
      <vt:lpstr>ARC Closing Report </vt:lpstr>
      <vt:lpstr>Abstract</vt:lpstr>
      <vt:lpstr>Work Completed</vt:lpstr>
      <vt:lpstr>Teleconferences</vt:lpstr>
      <vt:lpstr>November 2012 Goals</vt:lpstr>
    </vt:vector>
  </TitlesOfParts>
  <Company>Calypso Ventures, Inc.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ARC-report-may-2012</dc:title>
  <dc:creator>Mark Hamilton</dc:creator>
  <cp:lastModifiedBy>mhamilton</cp:lastModifiedBy>
  <cp:revision>61</cp:revision>
  <cp:lastPrinted>1998-02-10T13:28:06Z</cp:lastPrinted>
  <dcterms:created xsi:type="dcterms:W3CDTF">2009-07-15T16:38:20Z</dcterms:created>
  <dcterms:modified xsi:type="dcterms:W3CDTF">2012-09-20T22:17:42Z</dcterms:modified>
</cp:coreProperties>
</file>