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72" r:id="rId3"/>
    <p:sldId id="288" r:id="rId4"/>
    <p:sldId id="291" r:id="rId5"/>
    <p:sldId id="290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3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802.11-09/0840r0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David Bagby, Calypso Ventures, Inc.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5F82844-D3D8-4E2F-BC31-F893CF7EF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802.11-09/0840r0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David Bagby, Calypso Ventures, Inc.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8AE28EE-710A-423D-918F-347204985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802.11-09/0840r0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July 2009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Bagby, Calypso Ventures, Inc.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7441BA8B-EA44-4BCB-8894-4A698C9D9ECD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802.11-08/1455r0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 2009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Bagby, Calypso Ventures, Inc.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F12C820A-A132-4231-BE0A-AC79B82FD720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D3FA66A-62ED-4644-A773-A96A93BA9B1D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2532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2533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2534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253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0F3F74F1-E07C-431D-B1D2-54FFC9A88222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0BDA00EA-C510-44A9-980E-C8DBCAD60F3A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7D9E5-F02D-4AA7-B795-6D72BFD35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276E39-D40D-45EE-BB98-AEEAB1C41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77F988-3EF9-4784-AC86-CD5C1693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C974D1-5F66-4D5B-932A-2DC0BB21F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4BE456-3FE8-4C7D-BA70-D8903C2AA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EB95BF-DBFA-4D98-8EC1-D3D333DB6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B3995D0-4C8C-441F-8566-9B527D4A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78DC56-3D4A-4DDC-A5FE-22F351A5E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DD4CD7-45B6-4358-B054-C482FA7F6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15DCF0-9B53-4E58-859A-C01E67303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0038" y="6475413"/>
            <a:ext cx="189388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4FC8E84-0027-4A6F-9976-1DEB9BE097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5801" y="332601"/>
            <a:ext cx="7759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numCol="1" anchor="t" anchorCtr="0">
            <a:spAutoFit/>
          </a:bodyPr>
          <a:lstStyle/>
          <a:p>
            <a:pPr marL="0" lvl="4" algn="just">
              <a:tabLst>
                <a:tab pos="4846320" algn="l"/>
              </a:tabLst>
              <a:defRPr/>
            </a:pPr>
            <a:r>
              <a:rPr lang="en-US" sz="1800" b="1" dirty="0" smtClean="0"/>
              <a:t>September </a:t>
            </a:r>
            <a:r>
              <a:rPr lang="en-US" sz="1800" b="1" dirty="0" smtClean="0"/>
              <a:t>2012	doc</a:t>
            </a:r>
            <a:r>
              <a:rPr lang="en-US" sz="1800" b="1" dirty="0"/>
              <a:t>.: IEEE </a:t>
            </a:r>
            <a:r>
              <a:rPr lang="en-US" sz="1800" b="1" dirty="0" smtClean="0"/>
              <a:t>802.11-12/1181r0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Mark Hamilton, Polycom, Inc.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5B9BDB0-C63C-4C25-8424-3805F41840B1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ARC Closing Report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2012-09-19</a:t>
            </a:r>
            <a:endParaRPr lang="en-US" sz="2000" b="0" dirty="0" smtClean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506413" y="2286000"/>
          <a:ext cx="8001000" cy="2663825"/>
        </p:xfrm>
        <a:graphic>
          <a:graphicData uri="http://schemas.openxmlformats.org/presentationml/2006/ole">
            <p:oleObj spid="_x0000_s1026" name="Document" r:id="rId4" imgW="8253286" imgH="2751163" progId="Word.Document.8">
              <p:embed/>
            </p:oleObj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Abstract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dirty="0" smtClean="0"/>
              <a:t>This document is the closing report for ARC SC, </a:t>
            </a:r>
          </a:p>
          <a:p>
            <a:pPr algn="ctr" eaLnBrk="1" hangingPunct="1">
              <a:buFontTx/>
              <a:buNone/>
            </a:pPr>
            <a:r>
              <a:rPr lang="en-US" dirty="0" smtClean="0"/>
              <a:t>September</a:t>
            </a:r>
            <a:r>
              <a:rPr lang="en-US" dirty="0" smtClean="0"/>
              <a:t> </a:t>
            </a:r>
            <a:r>
              <a:rPr lang="en-US" dirty="0" smtClean="0"/>
              <a:t>2012, </a:t>
            </a:r>
            <a:r>
              <a:rPr lang="en-US" dirty="0" smtClean="0"/>
              <a:t>Indian Wells</a:t>
            </a:r>
            <a:r>
              <a:rPr lang="en-US" dirty="0" smtClean="0"/>
              <a:t> </a:t>
            </a:r>
            <a:r>
              <a:rPr lang="en-US" dirty="0" smtClean="0"/>
              <a:t>meeting</a:t>
            </a:r>
          </a:p>
        </p:txBody>
      </p:sp>
      <p:sp>
        <p:nvSpPr>
          <p:cNvPr id="1434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Mark Hamilton, Polycom, Inc.</a:t>
            </a:r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1BA2747-D9B4-4253-BD2A-A397A70658F2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Mark Hamilton, Polycom, Inc.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9456BA8-D540-4D8D-ABFC-B66C525D07D1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smtClean="0"/>
              <a:t>Work Completed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44958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802 Overview and Architecture Draft </a:t>
            </a:r>
            <a:r>
              <a:rPr lang="en-US" dirty="0" smtClean="0"/>
              <a:t>1.5 </a:t>
            </a:r>
            <a:r>
              <a:rPr lang="en-US" dirty="0" smtClean="0"/>
              <a:t>letter ballot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Update on status:</a:t>
            </a:r>
          </a:p>
          <a:p>
            <a:pPr lvl="2"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802.1 Letter </a:t>
            </a:r>
            <a:r>
              <a:rPr lang="en-US" dirty="0" smtClean="0"/>
              <a:t>Ballot </a:t>
            </a:r>
            <a:r>
              <a:rPr lang="en-US" dirty="0" smtClean="0"/>
              <a:t>will close Sept 23</a:t>
            </a:r>
          </a:p>
          <a:p>
            <a:pPr lvl="2"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802.11 collected ballot comments via </a:t>
            </a:r>
            <a:r>
              <a:rPr lang="en-US" dirty="0" err="1" smtClean="0"/>
              <a:t>ePoll</a:t>
            </a:r>
            <a:r>
              <a:rPr lang="en-US" dirty="0" smtClean="0"/>
              <a:t>, closed Sept 18</a:t>
            </a:r>
          </a:p>
          <a:p>
            <a:pPr lvl="2"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Agreed to supply editorial issues directly to the editor</a:t>
            </a:r>
          </a:p>
          <a:p>
            <a:pPr lvl="2"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Started into an interesting discussion on where the MAC-SAP appears within the architecture, for an AP.  This will be continued.</a:t>
            </a:r>
            <a:endParaRPr lang="en-US" dirty="0" smtClean="0"/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Brief update on General Links (GLK SC) and 802.1 bridging discussions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Noted that P1905.1 is out for a ballot, and 802 has purchases a limited license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Volunteers requested to help review</a:t>
            </a:r>
            <a:endParaRPr lang="en-US" dirty="0" smtClean="0"/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Noted 802.1AC </a:t>
            </a:r>
            <a:r>
              <a:rPr lang="en-US" dirty="0" smtClean="0"/>
              <a:t>(MAC Service Definition) </a:t>
            </a:r>
            <a:r>
              <a:rPr lang="en-US" dirty="0" smtClean="0"/>
              <a:t>revision is complete; suggest </a:t>
            </a:r>
            <a:r>
              <a:rPr lang="en-US" dirty="0" err="1" smtClean="0"/>
              <a:t>REVmc</a:t>
            </a:r>
            <a:r>
              <a:rPr lang="en-US" dirty="0" smtClean="0"/>
              <a:t> should review for alignment</a:t>
            </a:r>
            <a:endParaRPr lang="en-US" dirty="0" smtClean="0"/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Noted 802.1Q has out-of-date references to 802.11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Volunteers requested to submit 802.1 maintenance requests on the 802.1 web site</a:t>
            </a:r>
            <a:endParaRPr lang="en-US" dirty="0" smtClean="0"/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Minutes </a:t>
            </a:r>
            <a:r>
              <a:rPr lang="en-US" dirty="0" smtClean="0"/>
              <a:t>are in </a:t>
            </a:r>
            <a:r>
              <a:rPr lang="en-US" dirty="0" smtClean="0"/>
              <a:t>11-12/1125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Mark Hamilton, Polycom, Inc.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CFD111E0-D59E-4076-9560-166B07D396EF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smtClean="0"/>
              <a:t>Teleconferences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None expected, if needed, will schedule with 10 days notice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Mark Hamilton, Polycom, Inc.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D566691-ABE1-475B-8FC6-0CFB05140897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November 2012 </a:t>
            </a:r>
            <a:r>
              <a:rPr lang="en-US" dirty="0" smtClean="0"/>
              <a:t>Goals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 smtClean="0"/>
              <a:t>One meeting slot planned: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Continue discussion on architectural model for AP (and DS and Portal) and where MAC-SAP interface(s) appear, and how this relates to the 802.1 station model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802 </a:t>
            </a:r>
            <a:r>
              <a:rPr lang="en-US" sz="2600" dirty="0" smtClean="0"/>
              <a:t>O&amp;A ballot, as appropriate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802.1Q </a:t>
            </a:r>
            <a:r>
              <a:rPr lang="en-US" sz="2600" dirty="0" smtClean="0"/>
              <a:t>maintenance, corrigenda </a:t>
            </a:r>
            <a:r>
              <a:rPr lang="en-US" sz="2600" dirty="0" smtClean="0"/>
              <a:t>or revision ballots, as </a:t>
            </a:r>
            <a:r>
              <a:rPr lang="en-US" sz="2600" dirty="0" smtClean="0"/>
              <a:t>appropriate</a:t>
            </a:r>
          </a:p>
          <a:p>
            <a:pPr>
              <a:lnSpc>
                <a:spcPct val="90000"/>
              </a:lnSpc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747</TotalTime>
  <Words>344</Words>
  <Application>Microsoft Office PowerPoint</Application>
  <PresentationFormat>On-screen Show (4:3)</PresentationFormat>
  <Paragraphs>57</Paragraphs>
  <Slides>5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802-11-Submission</vt:lpstr>
      <vt:lpstr>Document</vt:lpstr>
      <vt:lpstr>ARC Closing Report </vt:lpstr>
      <vt:lpstr>Abstract</vt:lpstr>
      <vt:lpstr>Work Completed</vt:lpstr>
      <vt:lpstr>Teleconferences</vt:lpstr>
      <vt:lpstr>November 2012 Goals</vt:lpstr>
    </vt:vector>
  </TitlesOfParts>
  <Company>Calypso Ventures,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ARC-report-may-2012</dc:title>
  <dc:creator>Mark Hamilton</dc:creator>
  <cp:lastModifiedBy>mhamilton</cp:lastModifiedBy>
  <cp:revision>61</cp:revision>
  <cp:lastPrinted>1998-02-10T13:28:06Z</cp:lastPrinted>
  <dcterms:created xsi:type="dcterms:W3CDTF">2009-07-15T16:38:20Z</dcterms:created>
  <dcterms:modified xsi:type="dcterms:W3CDTF">2012-09-20T22:17:42Z</dcterms:modified>
</cp:coreProperties>
</file>