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2" r:id="rId7"/>
    <p:sldId id="265" r:id="rId8"/>
    <p:sldId id="332" r:id="rId9"/>
    <p:sldId id="293" r:id="rId10"/>
    <p:sldId id="344" r:id="rId11"/>
    <p:sldId id="345" r:id="rId12"/>
    <p:sldId id="323" r:id="rId13"/>
    <p:sldId id="346" r:id="rId14"/>
    <p:sldId id="316" r:id="rId15"/>
    <p:sldId id="29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90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42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11-12-1148-01-00ai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677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Discussions about Frame Format Design for </a:t>
            </a:r>
            <a:br>
              <a:rPr lang="en-GB" sz="2800" dirty="0" smtClean="0"/>
            </a:br>
            <a:r>
              <a:rPr lang="en-GB" sz="2800" dirty="0" smtClean="0"/>
              <a:t>802.11ai FILS Discovery Frame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800" dirty="0" smtClean="0"/>
              <a:t>Discussions – </a:t>
            </a:r>
            <a:r>
              <a:rPr lang="en-US" sz="2800" dirty="0" err="1" smtClean="0"/>
              <a:t>con’t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15300" cy="163830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Extensibility of MAC Frame Design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When FD frame shares the same Type/Subtype code point , the SB/FD indicator actually services as an “extended” Type/Subtype field;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An Example: MAC frame extensibility </a:t>
            </a:r>
            <a:r>
              <a:rPr lang="en-GB" sz="2000" dirty="0" smtClean="0">
                <a:solidFill>
                  <a:schemeClr val="tx1"/>
                </a:solidFill>
              </a:rPr>
              <a:t>Design</a:t>
            </a:r>
            <a:endParaRPr lang="en-GB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1104900" y="2819400"/>
          <a:ext cx="6892925" cy="3576638"/>
        </p:xfrm>
        <a:graphic>
          <a:graphicData uri="http://schemas.openxmlformats.org/presentationml/2006/ole">
            <p:oleObj spid="_x0000_s116738" name="Visio" r:id="rId3" imgW="6439979" imgH="247205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Which of the following options do you prefer to being the starting point of the FILS Discovery frame format design? 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a) 11ah short beacon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b) a new Extension frame with Type =0b11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c) neither, need more info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a)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b)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c)</a:t>
            </a:r>
            <a:r>
              <a:rPr lang="en-US" sz="2000" dirty="0" smtClean="0">
                <a:solidFill>
                  <a:schemeClr val="tx1"/>
                </a:solidFill>
              </a:rPr>
              <a:t>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Draft-P802.11ad_D9.0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11-11-1137-10-00ah-specification-framework-for-tgah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11-12-1029-02-00ai-further-discussion-about-fils-discovery-frame-format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11-12-1030-00-00ai-FILS-Discovery-Frame-Content-Discussions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11-12-1130-01-00ai-paasive-scanning-ad-hoc-report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facilitate further discussions about the FILS Discovery Frame format design, through an analysis among the two options as identified in </a:t>
            </a:r>
            <a:r>
              <a:rPr lang="en-US" dirty="0" err="1" smtClean="0"/>
              <a:t>TGai</a:t>
            </a:r>
            <a:r>
              <a:rPr lang="en-US" dirty="0" smtClean="0"/>
              <a:t> Monday-Evening Scanning Ad Hoc meeting during 2012-September meeting: </a:t>
            </a:r>
          </a:p>
          <a:p>
            <a:pPr marL="693738" indent="-457200" algn="just">
              <a:buFont typeface="+mj-lt"/>
              <a:buAutoNum type="arabicParenR"/>
            </a:pPr>
            <a:r>
              <a:rPr lang="en-US" dirty="0" smtClean="0"/>
              <a:t>Built-upon the 802.11ah short beacon, and </a:t>
            </a:r>
          </a:p>
          <a:p>
            <a:pPr marL="693738" indent="-457200" algn="just">
              <a:buFont typeface="+mj-lt"/>
              <a:buAutoNum type="arabicParenR"/>
            </a:pPr>
            <a:r>
              <a:rPr lang="en-US" dirty="0" smtClean="0"/>
              <a:t>a new Extension frame with Type=0b11.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Two options of FD frame format design have been identified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Scanning Ad Hoc :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Built-upon the 802.11ah short beacon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newly designed Extension frame with Type=0b11.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Further work is needed to narrow down the FILS Discovery frame format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The focus of this Contribution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focus of this contribution will be the FD frame format design, i.e., the MAC framing issues;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but separate contribution, </a:t>
            </a: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focuses on the discussions about the 11ai FILS Discovery frame detailed content design.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38200" y="3276600"/>
          <a:ext cx="7429500" cy="3086100"/>
        </p:xfrm>
        <a:graphic>
          <a:graphicData uri="http://schemas.openxmlformats.org/presentationml/2006/ole">
            <p:oleObj spid="_x0000_s74754" name="Visio" r:id="rId3" imgW="6655122" imgH="29085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Build-upon 802.11ah Short Beacon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715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Proposed changes in 11ah short beacon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47700" y="1866900"/>
          <a:ext cx="8066088" cy="4049712"/>
        </p:xfrm>
        <a:graphic>
          <a:graphicData uri="http://schemas.openxmlformats.org/presentationml/2006/ole">
            <p:oleObj spid="_x0000_s87041" name="Visio" r:id="rId3" imgW="7536479" imgH="291852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Build-upon 802.11ah Short Beacon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715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FILS Discovery frame if built-upon 11ah short beacon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6800" y="1866900"/>
          <a:ext cx="6742112" cy="3535363"/>
        </p:xfrm>
        <a:graphic>
          <a:graphicData uri="http://schemas.openxmlformats.org/presentationml/2006/ole">
            <p:oleObj spid="_x0000_s114690" name="Visio" r:id="rId3" imgW="6299610" imgH="243399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Designed as a New Extension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715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FILS Discovery frame as a New Extension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5213" y="1870075"/>
          <a:ext cx="6891337" cy="3533775"/>
        </p:xfrm>
        <a:graphic>
          <a:graphicData uri="http://schemas.openxmlformats.org/presentationml/2006/ole">
            <p:oleObj spid="_x0000_s115714" name="Visio" r:id="rId3" imgW="6439979" imgH="243399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800" dirty="0" smtClean="0"/>
              <a:t>Discussions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15300" cy="510540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Built-upon 11ah Short Beacon frame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Save one Subtype code point 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May cause concern of 11ah short beacon extensibility,  for different uses of the reserved bit;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Need to get agreement from </a:t>
            </a:r>
            <a:r>
              <a:rPr lang="en-GB" sz="2000" dirty="0" err="1" smtClean="0">
                <a:solidFill>
                  <a:schemeClr val="tx1"/>
                </a:solidFill>
              </a:rPr>
              <a:t>TGah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If the Group prefers to this way, we need to make a request to </a:t>
            </a:r>
            <a:r>
              <a:rPr lang="en-GB" sz="2000" dirty="0" err="1" smtClean="0">
                <a:solidFill>
                  <a:schemeClr val="tx1"/>
                </a:solidFill>
              </a:rPr>
              <a:t>TGah</a:t>
            </a:r>
            <a:r>
              <a:rPr lang="en-GB" sz="2000" dirty="0" smtClean="0">
                <a:solidFill>
                  <a:schemeClr val="tx1"/>
                </a:solidFill>
              </a:rPr>
              <a:t> .</a:t>
            </a:r>
          </a:p>
          <a:p>
            <a:pPr marL="341313" lvl="2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/>
                </a:solidFill>
                <a:cs typeface="+mn-cs"/>
              </a:rPr>
              <a:t>Designed as a new Extension Frame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No requirement to get </a:t>
            </a:r>
            <a:r>
              <a:rPr lang="en-GB" sz="2000" dirty="0" err="1" smtClean="0">
                <a:solidFill>
                  <a:schemeClr val="tx1"/>
                </a:solidFill>
              </a:rPr>
              <a:t>TGah</a:t>
            </a:r>
            <a:r>
              <a:rPr lang="en-GB" sz="2000" dirty="0" smtClean="0">
                <a:solidFill>
                  <a:schemeClr val="tx1"/>
                </a:solidFill>
              </a:rPr>
              <a:t> agreement; </a:t>
            </a:r>
          </a:p>
          <a:p>
            <a:pPr marL="682625" lvl="2" indent="-341313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Use another Subtype code point, causing concerns about running out of Type/Subtype code points for future dot11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28150</TotalTime>
  <Words>637</Words>
  <Application>Microsoft Office PowerPoint</Application>
  <PresentationFormat>On-screen Show (4:3)</PresentationFormat>
  <Paragraphs>117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802-11-Submission</vt:lpstr>
      <vt:lpstr>Document</vt:lpstr>
      <vt:lpstr>Visio</vt:lpstr>
      <vt:lpstr>Microsoft Office Visio Drawing</vt:lpstr>
      <vt:lpstr>Further Discussions about Frame Format Design for  802.11ai FILS Discovery Frame</vt:lpstr>
      <vt:lpstr>Abstract</vt:lpstr>
      <vt:lpstr>Slide 3</vt:lpstr>
      <vt:lpstr>Slide 4</vt:lpstr>
      <vt:lpstr>Slide 5</vt:lpstr>
      <vt:lpstr>Build-upon 802.11ah Short Beacon Frame</vt:lpstr>
      <vt:lpstr>Build-upon 802.11ah Short Beacon Frame – con’t</vt:lpstr>
      <vt:lpstr>Designed as a New Extension Frame</vt:lpstr>
      <vt:lpstr>Discussions</vt:lpstr>
      <vt:lpstr>Discussions – con’t</vt:lpstr>
      <vt:lpstr>Straw Polls about FILS Discovery Frame Format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442</cp:revision>
  <cp:lastPrinted>1601-01-01T00:00:00Z</cp:lastPrinted>
  <dcterms:created xsi:type="dcterms:W3CDTF">2012-01-06T05:35:07Z</dcterms:created>
  <dcterms:modified xsi:type="dcterms:W3CDTF">2012-09-18T20:43:26Z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