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62" r:id="rId7"/>
    <p:sldId id="265" r:id="rId8"/>
    <p:sldId id="332" r:id="rId9"/>
    <p:sldId id="293" r:id="rId10"/>
    <p:sldId id="344" r:id="rId11"/>
    <p:sldId id="345" r:id="rId12"/>
    <p:sldId id="323" r:id="rId13"/>
    <p:sldId id="346" r:id="rId14"/>
    <p:sldId id="316" r:id="rId15"/>
    <p:sldId id="292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8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390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342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11-12-1148-00-00ai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67700" cy="952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Further Discussions about Frame </a:t>
            </a:r>
            <a:r>
              <a:rPr lang="en-GB" sz="2800" dirty="0" smtClean="0"/>
              <a:t>Format </a:t>
            </a:r>
            <a:r>
              <a:rPr lang="en-GB" sz="2800" dirty="0" smtClean="0"/>
              <a:t>Design for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802.11ai FILS Discovery Frame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2012-09-18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0538" y="2813050"/>
          <a:ext cx="7916862" cy="2635250"/>
        </p:xfrm>
        <a:graphic>
          <a:graphicData uri="http://schemas.openxmlformats.org/presentationml/2006/ole">
            <p:oleObj spid="_x0000_s3075" name="Document" r:id="rId4" imgW="8648873" imgH="287281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400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647700"/>
          </a:xfrm>
        </p:spPr>
        <p:txBody>
          <a:bodyPr/>
          <a:lstStyle/>
          <a:p>
            <a:pPr lvl="0"/>
            <a:r>
              <a:rPr lang="en-US" sz="2800" dirty="0" smtClean="0"/>
              <a:t>Discussions – </a:t>
            </a:r>
            <a:r>
              <a:rPr lang="en-US" sz="2800" dirty="0" err="1" smtClean="0"/>
              <a:t>con’t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15300" cy="1638300"/>
          </a:xfrm>
        </p:spPr>
        <p:txBody>
          <a:bodyPr>
            <a:normAutofit/>
          </a:bodyPr>
          <a:lstStyle/>
          <a:p>
            <a:pPr marL="341313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Extensibility of MAC Frame Design</a:t>
            </a:r>
            <a:endParaRPr lang="en-US" sz="2200" dirty="0" smtClean="0">
              <a:solidFill>
                <a:schemeClr val="tx1"/>
              </a:solidFill>
            </a:endParaRPr>
          </a:p>
          <a:p>
            <a:pPr marL="682625" lvl="2" indent="-341313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</a:rPr>
              <a:t>When FD frame shares the same Type/Subtype code point , the SB/FD indicator actually services as an “extended” Type/Subtype field;</a:t>
            </a:r>
          </a:p>
          <a:p>
            <a:pPr marL="682625" lvl="2" indent="-341313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</a:rPr>
              <a:t>An Example: MAC frame extensibility Design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graphicFrame>
        <p:nvGraphicFramePr>
          <p:cNvPr id="116738" name="Object 2"/>
          <p:cNvGraphicFramePr>
            <a:graphicFrameLocks noChangeAspect="1"/>
          </p:cNvGraphicFramePr>
          <p:nvPr/>
        </p:nvGraphicFramePr>
        <p:xfrm>
          <a:off x="1104900" y="2819400"/>
          <a:ext cx="6892925" cy="3576638"/>
        </p:xfrm>
        <a:graphic>
          <a:graphicData uri="http://schemas.openxmlformats.org/presentationml/2006/ole">
            <p:oleObj spid="_x0000_s116738" name="Visio" r:id="rId3" imgW="6439979" imgH="2472052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Polls about FILS Discovery Frame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Straw-Poll-1: Which of the following options do you prefer to being the starting point of the FILS Discovery frame format design? </a:t>
            </a:r>
          </a:p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	a) 11ah short beacon</a:t>
            </a:r>
          </a:p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	b) a new Extension frame with Type =0b11</a:t>
            </a:r>
          </a:p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	c) neither, need more info</a:t>
            </a:r>
            <a:endParaRPr lang="en-US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a)      </a:t>
            </a:r>
            <a:r>
              <a:rPr lang="en-US" sz="2000" u="sng" dirty="0" smtClean="0">
                <a:solidFill>
                  <a:schemeClr val="tx1"/>
                </a:solidFill>
              </a:rPr>
              <a:t>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b)       </a:t>
            </a:r>
            <a:r>
              <a:rPr lang="en-US" sz="2000" u="sng" dirty="0" smtClean="0">
                <a:solidFill>
                  <a:schemeClr val="tx1"/>
                </a:solidFill>
              </a:rPr>
              <a:t>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c</a:t>
            </a:r>
            <a:r>
              <a:rPr lang="en-US" sz="2000" u="sng" dirty="0" smtClean="0">
                <a:solidFill>
                  <a:schemeClr val="tx1"/>
                </a:solidFill>
              </a:rPr>
              <a:t>)</a:t>
            </a:r>
            <a:r>
              <a:rPr lang="en-US" sz="2000" dirty="0" smtClean="0">
                <a:solidFill>
                  <a:schemeClr val="tx1"/>
                </a:solidFill>
              </a:rPr>
              <a:t>____________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References: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IEEE Std 802.11™-2012</a:t>
            </a:r>
            <a:endParaRPr kumimoji="0" lang="en-US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Draft-P802.11ad_D9.0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11-11-1137-10-00ah-specification-framework-for-tgah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11-11-1503-02-00ah-short-beacon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11-12-0129-03-00ah-short-beacon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11-12-1029-02-00ai-further-discussion-about-fils-discovery-frame-format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11-12-1030-00-00ai-FILS-Discovery-Frame-Content-Discussions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11-12-1130-01-00ai-paasive-scanning-ad-hoc-report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/>
        </p:spPr>
        <p:txBody>
          <a:bodyPr>
            <a:normAutofit/>
          </a:bodyPr>
          <a:lstStyle/>
          <a:p>
            <a:pPr marL="0" indent="0" algn="just"/>
            <a:r>
              <a:rPr lang="en-US" dirty="0" smtClean="0"/>
              <a:t>This document is intended to </a:t>
            </a:r>
            <a:r>
              <a:rPr lang="en-US" dirty="0" smtClean="0"/>
              <a:t>facilitate further </a:t>
            </a:r>
            <a:r>
              <a:rPr lang="en-US" dirty="0" smtClean="0"/>
              <a:t>discussions </a:t>
            </a:r>
            <a:r>
              <a:rPr lang="en-US" dirty="0" smtClean="0"/>
              <a:t>about the </a:t>
            </a:r>
            <a:r>
              <a:rPr lang="en-US" dirty="0" smtClean="0"/>
              <a:t>FILS Discovery Frame </a:t>
            </a:r>
            <a:r>
              <a:rPr lang="en-US" dirty="0" smtClean="0"/>
              <a:t>format design, </a:t>
            </a:r>
            <a:r>
              <a:rPr lang="en-US" dirty="0" smtClean="0"/>
              <a:t>through an analysis among the </a:t>
            </a:r>
            <a:r>
              <a:rPr lang="en-US" dirty="0" smtClean="0"/>
              <a:t>two options as identified in </a:t>
            </a:r>
            <a:r>
              <a:rPr lang="en-US" dirty="0" err="1" smtClean="0"/>
              <a:t>TGai</a:t>
            </a:r>
            <a:r>
              <a:rPr lang="en-US" dirty="0" smtClean="0"/>
              <a:t> Monday-Evening Scanning Ad Hoc meeting during 2012-September meeting: </a:t>
            </a:r>
          </a:p>
          <a:p>
            <a:pPr marL="693738" indent="-457200" algn="just">
              <a:buFont typeface="+mj-lt"/>
              <a:buAutoNum type="arabicParenR"/>
            </a:pPr>
            <a:r>
              <a:rPr lang="en-US" dirty="0" smtClean="0"/>
              <a:t>Built-upon the 802.11ah </a:t>
            </a:r>
            <a:r>
              <a:rPr lang="en-US" dirty="0" smtClean="0"/>
              <a:t>short beacon, </a:t>
            </a:r>
            <a:r>
              <a:rPr lang="en-US" dirty="0" smtClean="0"/>
              <a:t>and </a:t>
            </a:r>
          </a:p>
          <a:p>
            <a:pPr marL="693738" indent="-457200" algn="just">
              <a:buFont typeface="+mj-lt"/>
              <a:buAutoNum type="arabicParenR"/>
            </a:pPr>
            <a:r>
              <a:rPr lang="en-US" dirty="0" smtClean="0"/>
              <a:t>a new Extension frame with Type=0b11.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00700" y="6477000"/>
            <a:ext cx="2941638" cy="179388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??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Background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Two options of FD frame format design have been identified in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Scanning Ad Hoc :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Built-upon the 802.11ah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short beacon frame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newly designed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Extension frame with Type=0b11.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Further work is needed to narrow down the FILS Discovery frame format design.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The focus of this Contribution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The focus of this contribution will be the FD frame format design, i.e., the MAC framing issues;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Another related but separate contribution, </a:t>
            </a:r>
            <a:r>
              <a:rPr lang="en-US" b="1" kern="0" dirty="0" smtClean="0">
                <a:solidFill>
                  <a:schemeClr val="tx1"/>
                </a:solidFill>
                <a:latin typeface="Times New Roman"/>
                <a:ea typeface="+mn-ea"/>
              </a:rPr>
              <a:t>12/1030,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focuses on the discussions about the 11ai FILS Discovery frame detailed content design.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838200" y="3276600"/>
          <a:ext cx="7429500" cy="3086100"/>
        </p:xfrm>
        <a:graphic>
          <a:graphicData uri="http://schemas.openxmlformats.org/presentationml/2006/ole">
            <p:oleObj spid="_x0000_s74754" name="Visio" r:id="rId3" imgW="6655122" imgH="290853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Build-upon </a:t>
            </a:r>
            <a:r>
              <a:rPr lang="en-US" sz="2400" dirty="0" smtClean="0"/>
              <a:t>802.11ah </a:t>
            </a:r>
            <a:r>
              <a:rPr lang="en-US" sz="2400" dirty="0" smtClean="0"/>
              <a:t>Short Beacon Frame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715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Proposed changes in 11ah short beacon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47700" y="1866900"/>
          <a:ext cx="8066088" cy="4049712"/>
        </p:xfrm>
        <a:graphic>
          <a:graphicData uri="http://schemas.openxmlformats.org/presentationml/2006/ole">
            <p:oleObj spid="_x0000_s87041" name="Visio" r:id="rId3" imgW="7536479" imgH="2918522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Build-upon </a:t>
            </a:r>
            <a:r>
              <a:rPr lang="en-US" sz="2400" dirty="0" smtClean="0"/>
              <a:t>802.11ah </a:t>
            </a:r>
            <a:r>
              <a:rPr lang="en-US" sz="2400" dirty="0" smtClean="0"/>
              <a:t>Short Beacon </a:t>
            </a:r>
            <a:r>
              <a:rPr lang="en-US" sz="2400" dirty="0" smtClean="0"/>
              <a:t>Frame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715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FILS Discovery frame if built-upon 11ah short beacon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066800" y="1866900"/>
          <a:ext cx="6742112" cy="3535363"/>
        </p:xfrm>
        <a:graphic>
          <a:graphicData uri="http://schemas.openxmlformats.org/presentationml/2006/ole">
            <p:oleObj spid="_x0000_s114690" name="Visio" r:id="rId3" imgW="6299610" imgH="2433991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Designed as a New Extension Frame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715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FILS Discovery frame </a:t>
            </a:r>
            <a:r>
              <a:rPr lang="en-US" dirty="0" smtClean="0">
                <a:solidFill>
                  <a:schemeClr val="tx1"/>
                </a:solidFill>
              </a:rPr>
              <a:t>as a New Extension frame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065213" y="1870075"/>
          <a:ext cx="6891337" cy="3533775"/>
        </p:xfrm>
        <a:graphic>
          <a:graphicData uri="http://schemas.openxmlformats.org/presentationml/2006/ole">
            <p:oleObj spid="_x0000_s115714" name="Visio" r:id="rId3" imgW="6439979" imgH="2433991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647700"/>
          </a:xfrm>
        </p:spPr>
        <p:txBody>
          <a:bodyPr/>
          <a:lstStyle/>
          <a:p>
            <a:pPr lvl="0"/>
            <a:r>
              <a:rPr lang="en-US" sz="2800" dirty="0" smtClean="0"/>
              <a:t>Discussions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15300" cy="5105400"/>
          </a:xfrm>
        </p:spPr>
        <p:txBody>
          <a:bodyPr>
            <a:normAutofit/>
          </a:bodyPr>
          <a:lstStyle/>
          <a:p>
            <a:pPr marL="341313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Built-upon 11ah Short Beacon frame</a:t>
            </a:r>
            <a:endParaRPr lang="en-US" sz="2200" dirty="0" smtClean="0">
              <a:solidFill>
                <a:schemeClr val="tx1"/>
              </a:solidFill>
            </a:endParaRPr>
          </a:p>
          <a:p>
            <a:pPr marL="682625" lvl="2" indent="-341313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</a:rPr>
              <a:t>Save one Subtype code point </a:t>
            </a:r>
          </a:p>
          <a:p>
            <a:pPr marL="682625" lvl="2" indent="-341313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</a:rPr>
              <a:t>May cause concern of 11ah short beacon extensibility</a:t>
            </a:r>
            <a:r>
              <a:rPr lang="en-GB" sz="2000" dirty="0" smtClean="0">
                <a:solidFill>
                  <a:schemeClr val="tx1"/>
                </a:solidFill>
              </a:rPr>
              <a:t>,  for different uses of the reserved bit;</a:t>
            </a:r>
            <a:endParaRPr lang="en-GB" sz="2000" dirty="0" smtClean="0">
              <a:solidFill>
                <a:schemeClr val="tx1"/>
              </a:solidFill>
            </a:endParaRPr>
          </a:p>
          <a:p>
            <a:pPr marL="682625" lvl="2" indent="-341313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</a:rPr>
              <a:t>Need to get agreement from </a:t>
            </a:r>
            <a:r>
              <a:rPr lang="en-GB" sz="2000" dirty="0" err="1" smtClean="0">
                <a:solidFill>
                  <a:schemeClr val="tx1"/>
                </a:solidFill>
              </a:rPr>
              <a:t>TGah</a:t>
            </a:r>
            <a:endParaRPr lang="en-GB" sz="2000" dirty="0" smtClean="0">
              <a:solidFill>
                <a:schemeClr val="tx1"/>
              </a:solidFill>
            </a:endParaRPr>
          </a:p>
          <a:p>
            <a:pPr marL="682625" lvl="2" indent="-341313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</a:rPr>
              <a:t>If the Group prefers to this way, we need to make a request to </a:t>
            </a:r>
            <a:r>
              <a:rPr lang="en-GB" sz="2000" dirty="0" err="1" smtClean="0">
                <a:solidFill>
                  <a:schemeClr val="tx1"/>
                </a:solidFill>
              </a:rPr>
              <a:t>TGah</a:t>
            </a:r>
            <a:r>
              <a:rPr lang="en-GB" sz="2000" dirty="0" smtClean="0">
                <a:solidFill>
                  <a:schemeClr val="tx1"/>
                </a:solidFill>
              </a:rPr>
              <a:t> .</a:t>
            </a:r>
            <a:endParaRPr lang="en-GB" sz="2000" dirty="0" smtClean="0">
              <a:solidFill>
                <a:schemeClr val="tx1"/>
              </a:solidFill>
            </a:endParaRPr>
          </a:p>
          <a:p>
            <a:pPr marL="341313" lvl="2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GB" sz="2200" b="1" dirty="0" smtClean="0">
                <a:solidFill>
                  <a:schemeClr val="tx1"/>
                </a:solidFill>
                <a:cs typeface="+mn-cs"/>
              </a:rPr>
              <a:t>Designed as a new Extension Frame</a:t>
            </a:r>
            <a:endParaRPr lang="en-GB" sz="2200" b="1" dirty="0" smtClean="0">
              <a:solidFill>
                <a:schemeClr val="tx1"/>
              </a:solidFill>
              <a:cs typeface="+mn-cs"/>
            </a:endParaRPr>
          </a:p>
          <a:p>
            <a:pPr marL="682625" lvl="2" indent="-341313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</a:rPr>
              <a:t>No requirement to get </a:t>
            </a:r>
            <a:r>
              <a:rPr lang="en-GB" sz="2000" dirty="0" err="1" smtClean="0">
                <a:solidFill>
                  <a:schemeClr val="tx1"/>
                </a:solidFill>
              </a:rPr>
              <a:t>TGah</a:t>
            </a:r>
            <a:r>
              <a:rPr lang="en-GB" sz="2000" dirty="0" smtClean="0">
                <a:solidFill>
                  <a:schemeClr val="tx1"/>
                </a:solidFill>
              </a:rPr>
              <a:t> agreement; </a:t>
            </a:r>
          </a:p>
          <a:p>
            <a:pPr marL="682625" lvl="2" indent="-341313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</a:rPr>
              <a:t>Use another Subtype code point, causing concerns about running out of Type/Subtype code points for future dot11 development</a:t>
            </a:r>
            <a:endParaRPr lang="en-GB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28080</TotalTime>
  <Words>637</Words>
  <Application>Microsoft Office PowerPoint</Application>
  <PresentationFormat>On-screen Show (4:3)</PresentationFormat>
  <Paragraphs>117</Paragraphs>
  <Slides>12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802-11-Submission</vt:lpstr>
      <vt:lpstr>Document</vt:lpstr>
      <vt:lpstr>Visio</vt:lpstr>
      <vt:lpstr>Microsoft Office Visio Drawing</vt:lpstr>
      <vt:lpstr>Further Discussions about Frame Format Design for  802.11ai FILS Discovery Frame</vt:lpstr>
      <vt:lpstr>Abstract</vt:lpstr>
      <vt:lpstr>Slide 3</vt:lpstr>
      <vt:lpstr>Slide 4</vt:lpstr>
      <vt:lpstr>Slide 5</vt:lpstr>
      <vt:lpstr>Build-upon 802.11ah Short Beacon Frame</vt:lpstr>
      <vt:lpstr>Build-upon 802.11ah Short Beacon Frame – con’t</vt:lpstr>
      <vt:lpstr>Designed as a New Extension Frame</vt:lpstr>
      <vt:lpstr>Discussions</vt:lpstr>
      <vt:lpstr>Discussions – con’t</vt:lpstr>
      <vt:lpstr>Straw Polls about FILS Discovery Frame Format</vt:lpstr>
      <vt:lpstr>Slide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LeiW</dc:creator>
  <cp:lastModifiedBy>LeiW</cp:lastModifiedBy>
  <cp:revision>439</cp:revision>
  <cp:lastPrinted>1601-01-01T00:00:00Z</cp:lastPrinted>
  <dcterms:created xsi:type="dcterms:W3CDTF">2012-01-06T05:35:07Z</dcterms:created>
  <dcterms:modified xsi:type="dcterms:W3CDTF">2012-09-18T19:30:15Z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