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333" r:id="rId3"/>
    <p:sldId id="351" r:id="rId4"/>
    <p:sldId id="352" r:id="rId5"/>
    <p:sldId id="281" r:id="rId6"/>
    <p:sldId id="282" r:id="rId7"/>
    <p:sldId id="363" r:id="rId8"/>
    <p:sldId id="287" r:id="rId9"/>
    <p:sldId id="335" r:id="rId10"/>
    <p:sldId id="362" r:id="rId11"/>
    <p:sldId id="270" r:id="rId12"/>
    <p:sldId id="361" r:id="rId13"/>
    <p:sldId id="336" r:id="rId14"/>
    <p:sldId id="337" r:id="rId15"/>
    <p:sldId id="338" r:id="rId16"/>
    <p:sldId id="339" r:id="rId17"/>
    <p:sldId id="340" r:id="rId18"/>
    <p:sldId id="355" r:id="rId19"/>
    <p:sldId id="356" r:id="rId20"/>
    <p:sldId id="35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20" autoAdjust="0"/>
    <p:restoredTop sz="99586" autoAdjust="0"/>
  </p:normalViewPr>
  <p:slideViewPr>
    <p:cSldViewPr>
      <p:cViewPr varScale="1">
        <p:scale>
          <a:sx n="73" d="100"/>
          <a:sy n="73"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8538747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3675231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18</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19</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20</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11</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802.11-12/1147r0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676400" cy="276999"/>
          </a:xfrm>
        </p:spPr>
        <p:txBody>
          <a:bodyPr/>
          <a:lstStyle/>
          <a:p>
            <a:r>
              <a:rPr lang="en-US" altLang="ko-KR" dirty="0" smtClean="0"/>
              <a:t>Sept.</a:t>
            </a:r>
            <a:r>
              <a:rPr lang="en-US" altLang="ko-KR" dirty="0" smtClean="0"/>
              <a:t> </a:t>
            </a:r>
            <a:r>
              <a:rPr lang="en-US" altLang="ko-KR" dirty="0" smtClean="0"/>
              <a:t>2012</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2012-09-18</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258776803"/>
              </p:ext>
            </p:extLst>
          </p:nvPr>
        </p:nvGraphicFramePr>
        <p:xfrm>
          <a:off x="550863" y="2859088"/>
          <a:ext cx="7185025" cy="2032000"/>
        </p:xfrm>
        <a:graphic>
          <a:graphicData uri="http://schemas.openxmlformats.org/presentationml/2006/ole">
            <mc:AlternateContent xmlns:mc="http://schemas.openxmlformats.org/markup-compatibility/2006">
              <mc:Choice xmlns:v="urn:schemas-microsoft-com:vml" Requires="v">
                <p:oleObj spid="_x0000_s30761" name="Document" r:id="rId4" imgW="8418624" imgH="2403283" progId="Word.Document.8">
                  <p:embed/>
                </p:oleObj>
              </mc:Choice>
              <mc:Fallback>
                <p:oleObj name="Document" r:id="rId4" imgW="8418624" imgH="2403283" progId="Word.Document.8">
                  <p:embed/>
                  <p:pic>
                    <p:nvPicPr>
                      <p:cNvPr id="0" name="Picture 11"/>
                      <p:cNvPicPr>
                        <a:picLocks noChangeAspect="1" noChangeArrowheads="1"/>
                      </p:cNvPicPr>
                      <p:nvPr/>
                    </p:nvPicPr>
                    <p:blipFill>
                      <a:blip r:embed="rId5"/>
                      <a:srcRect/>
                      <a:stretch>
                        <a:fillRect/>
                      </a:stretch>
                    </p:blipFill>
                    <p:spPr bwMode="auto">
                      <a:xfrm>
                        <a:off x="550863" y="2859088"/>
                        <a:ext cx="7185025" cy="203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11</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18</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19</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a:t>
            </a:r>
            <a:r>
              <a:rPr lang="en-US" altLang="ko-KR" sz="2800" b="1" dirty="0" smtClean="0">
                <a:ea typeface="굴림" pitchFamily="34" charset="-127"/>
              </a:rPr>
              <a:t> 18, </a:t>
            </a:r>
            <a:r>
              <a:rPr lang="en-US" altLang="ko-KR" sz="2800" b="1" dirty="0" smtClean="0">
                <a:ea typeface="굴림" pitchFamily="34" charset="-127"/>
              </a:rPr>
              <a:t>2012 </a:t>
            </a:r>
            <a:r>
              <a:rPr lang="en-US" altLang="ko-KR" sz="2800" b="1" dirty="0">
                <a:ea typeface="굴림" pitchFamily="34" charset="-127"/>
              </a:rPr>
              <a:t>– </a:t>
            </a:r>
            <a:r>
              <a:rPr lang="en-US" altLang="ko-KR" sz="2800" b="1" dirty="0" smtClean="0">
                <a:ea typeface="굴림" pitchFamily="34" charset="-127"/>
              </a:rPr>
              <a:t>PM1, Palm Springs</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r>
              <a:rPr lang="en-US" altLang="ko-KR" sz="1800" b="1" dirty="0" smtClean="0">
                <a:ea typeface="굴림" pitchFamily="34" charset="-127"/>
              </a:rPr>
              <a:t>(Ron </a:t>
            </a:r>
            <a:r>
              <a:rPr lang="en-US" altLang="ko-KR" sz="1800" b="1" dirty="0" err="1" smtClean="0">
                <a:ea typeface="굴림" pitchFamily="34" charset="-127"/>
              </a:rPr>
              <a:t>Porat</a:t>
            </a:r>
            <a:r>
              <a:rPr lang="en-US" altLang="ko-KR" sz="1800" b="1" dirty="0" smtClean="0">
                <a:ea typeface="굴림" pitchFamily="34" charset="-127"/>
              </a:rPr>
              <a:t>)</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PHY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 </a:t>
            </a:r>
          </a:p>
          <a:p>
            <a:pPr marL="342900" indent="-342900">
              <a:lnSpc>
                <a:spcPct val="80000"/>
              </a:lnSpc>
              <a:spcBef>
                <a:spcPct val="20000"/>
              </a:spcBef>
              <a:buFontTx/>
              <a:buChar char="•"/>
            </a:pPr>
            <a:r>
              <a:rPr lang="en-US" altLang="ko-KR" sz="1800" b="1" dirty="0" smtClean="0">
                <a:ea typeface="굴림" pitchFamily="34" charset="-127"/>
              </a:rPr>
              <a:t>Pre-motion &amp; straw poll (if needed)</a:t>
            </a:r>
            <a:endParaRPr lang="en-US" altLang="ko-KR" sz="1600" dirty="0">
              <a:ea typeface="굴림" pitchFamily="34" charset="-127"/>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20</a:t>
            </a:fld>
            <a:endParaRPr lang="en-US" altLang="ko-K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2" name="제목 1"/>
          <p:cNvSpPr>
            <a:spLocks noGrp="1"/>
          </p:cNvSpPr>
          <p:nvPr>
            <p:ph type="title"/>
          </p:nvPr>
        </p:nvSpPr>
        <p:spPr/>
        <p:txBody>
          <a:bodyPr/>
          <a:lstStyle/>
          <a:p>
            <a:endParaRPr lang="ko-KR"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 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648200"/>
          </a:xfrm>
        </p:spPr>
        <p:txBody>
          <a:bodyPr/>
          <a:lstStyle/>
          <a:p>
            <a:r>
              <a:rPr lang="en-US" altLang="ko-KR" dirty="0"/>
              <a:t>12/1104 </a:t>
            </a:r>
            <a:r>
              <a:rPr lang="en-US" altLang="ko-KR" b="0" dirty="0"/>
              <a:t>11ah </a:t>
            </a:r>
            <a:r>
              <a:rPr lang="en-US" altLang="ko-KR" b="0" dirty="0" err="1"/>
              <a:t>Interframe</a:t>
            </a:r>
            <a:r>
              <a:rPr lang="en-US" altLang="ko-KR" b="0" dirty="0"/>
              <a:t> Spacing Values (PHY)</a:t>
            </a:r>
          </a:p>
          <a:p>
            <a:pPr lvl="1"/>
            <a:r>
              <a:rPr lang="en-US" altLang="ko-KR" dirty="0" err="1"/>
              <a:t>Tevfik</a:t>
            </a:r>
            <a:r>
              <a:rPr lang="en-US" altLang="ko-KR" dirty="0"/>
              <a:t> </a:t>
            </a:r>
            <a:r>
              <a:rPr lang="en-US" altLang="ko-KR" dirty="0" err="1"/>
              <a:t>Yucek</a:t>
            </a:r>
            <a:r>
              <a:rPr lang="en-US" altLang="ko-KR" dirty="0"/>
              <a:t> (Qualcomm)</a:t>
            </a:r>
          </a:p>
          <a:p>
            <a:r>
              <a:rPr lang="en-US" altLang="ko-KR" dirty="0"/>
              <a:t>12/1092 </a:t>
            </a:r>
            <a:r>
              <a:rPr lang="en-US" altLang="ko-KR" b="0" dirty="0"/>
              <a:t>4-bit CRC Revisited (PHY)</a:t>
            </a:r>
          </a:p>
          <a:p>
            <a:pPr lvl="1"/>
            <a:r>
              <a:rPr lang="en-US" altLang="ko-KR" dirty="0"/>
              <a:t>Thomas </a:t>
            </a:r>
            <a:r>
              <a:rPr lang="en-US" altLang="ko-KR" dirty="0" err="1"/>
              <a:t>Tetzlaff</a:t>
            </a:r>
            <a:r>
              <a:rPr lang="en-US" altLang="ko-KR" dirty="0"/>
              <a:t> (Intel</a:t>
            </a:r>
            <a:r>
              <a:rPr lang="en-US" altLang="ko-KR" dirty="0" smtClean="0"/>
              <a:t>)</a:t>
            </a:r>
          </a:p>
          <a:p>
            <a:r>
              <a:rPr lang="en-US" altLang="ko-KR" dirty="0"/>
              <a:t>12/1065 </a:t>
            </a:r>
            <a:r>
              <a:rPr lang="en-US" altLang="ko-KR" b="0" dirty="0"/>
              <a:t>Estimated battery life improvement by TFM2P</a:t>
            </a:r>
          </a:p>
          <a:p>
            <a:pPr lvl="1"/>
            <a:r>
              <a:rPr lang="en-US" altLang="ko-KR" dirty="0" err="1"/>
              <a:t>Shusaku</a:t>
            </a:r>
            <a:r>
              <a:rPr lang="en-US" altLang="ko-KR" dirty="0"/>
              <a:t> Shimada (Yokogawa Co.)</a:t>
            </a:r>
          </a:p>
          <a:p>
            <a:pPr lvl="1"/>
            <a:endParaRPr lang="en-US" altLang="ko-KR" dirty="0"/>
          </a:p>
          <a:p>
            <a:pPr lvl="1"/>
            <a:endParaRPr lang="en-US" altLang="ko-KR" dirty="0"/>
          </a:p>
          <a:p>
            <a:endParaRPr lang="en-US" altLang="ko-KR" dirty="0"/>
          </a:p>
          <a:p>
            <a:endParaRPr lang="en-US" altLang="ko-KR" dirty="0"/>
          </a:p>
          <a:p>
            <a:pPr lvl="1"/>
            <a:endParaRPr lang="en-US" altLang="ko-KR" dirty="0"/>
          </a:p>
          <a:p>
            <a:endParaRPr lang="en-US" dirty="0" smtClean="0"/>
          </a:p>
        </p:txBody>
      </p:sp>
      <p:sp>
        <p:nvSpPr>
          <p:cNvPr id="4" name="Footer Placeholder 3"/>
          <p:cNvSpPr>
            <a:spLocks noGrp="1"/>
          </p:cNvSpPr>
          <p:nvPr>
            <p:ph type="ftr" sz="quarter" idx="11"/>
          </p:nvPr>
        </p:nvSpPr>
        <p:spPr/>
        <p:txBody>
          <a:bodyPr/>
          <a:lstStyle/>
          <a:p>
            <a:r>
              <a:rPr lang="en-US" altLang="ko-KR" smtClean="0"/>
              <a:t>Porat, Cheong, Yang</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7</a:t>
            </a:fld>
            <a:endParaRPr lang="en-US" altLang="ko-KR"/>
          </a:p>
        </p:txBody>
      </p:sp>
    </p:spTree>
    <p:extLst>
      <p:ext uri="{BB962C8B-B14F-4D97-AF65-F5344CB8AC3E}">
        <p14:creationId xmlns:p14="http://schemas.microsoft.com/office/powerpoint/2010/main" val="1974758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t>
            </a:r>
            <a:r>
              <a:rPr lang="en-US" altLang="ko-KR" dirty="0" smtClean="0">
                <a:ea typeface="굴림" pitchFamily="34" charset="-127"/>
              </a:rPr>
              <a:t>ad-hoc </a:t>
            </a:r>
            <a:r>
              <a:rPr lang="en-US" altLang="ko-KR" dirty="0" smtClean="0">
                <a:ea typeface="굴림" pitchFamily="34" charset="-127"/>
              </a:rPr>
              <a:t>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t>
            </a:r>
            <a:r>
              <a:rPr lang="en-US" altLang="ko-KR" dirty="0" smtClean="0">
                <a:ea typeface="굴림" pitchFamily="34" charset="-127"/>
              </a:rPr>
              <a:t>ad-hoc </a:t>
            </a:r>
            <a:r>
              <a:rPr lang="en-US" altLang="ko-KR" dirty="0" smtClean="0">
                <a:ea typeface="굴림" pitchFamily="34" charset="-127"/>
              </a:rPr>
              <a:t>pre-motions </a:t>
            </a:r>
            <a:r>
              <a:rPr lang="en-US" altLang="ko-KR" dirty="0">
                <a:ea typeface="굴림" pitchFamily="34" charset="-127"/>
              </a:rPr>
              <a:t>are contained in this section, with the most recent motions appearing first.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pPr marL="457200" lvl="1" indent="0">
              <a:buNone/>
            </a:pPr>
            <a:endParaRPr lang="en-US" dirty="0" smtClean="0"/>
          </a:p>
          <a:p>
            <a:endParaRPr lang="en-US"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21780</TotalTime>
  <Words>1422</Words>
  <Application>Microsoft Office PowerPoint</Application>
  <PresentationFormat>화면 슬라이드 쇼(4:3)</PresentationFormat>
  <Paragraphs>202</Paragraphs>
  <Slides>20</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20</vt:i4>
      </vt:variant>
    </vt:vector>
  </HeadingPairs>
  <TitlesOfParts>
    <vt:vector size="22" baseType="lpstr">
      <vt:lpstr>802-11-Submission</vt:lpstr>
      <vt:lpstr>Microsoft Word 97 - 2003 문서</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PHY ad-hoc Pre-Motions to be brought for vote in TGah task group</vt:lpstr>
      <vt:lpstr>Pre-Motions</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PowerPoint 프레젠테이션</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582</cp:revision>
  <cp:lastPrinted>1998-02-10T13:28:06Z</cp:lastPrinted>
  <dcterms:created xsi:type="dcterms:W3CDTF">2008-05-05T19:43:32Z</dcterms:created>
  <dcterms:modified xsi:type="dcterms:W3CDTF">2012-09-18T18:36:50Z</dcterms:modified>
</cp:coreProperties>
</file>