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2" d="100"/>
          <a:sy n="82" d="100"/>
        </p:scale>
        <p:origin x="-15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cs typeface="+mn-cs"/>
              </a:rPr>
              <a:t>doc.: IEEE </a:t>
            </a:r>
            <a:r>
              <a:rPr lang="en-US" sz="1800" b="1" dirty="0" smtClean="0">
                <a:cs typeface="+mn-cs"/>
              </a:rPr>
              <a:t>802.11-12/1133r1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Sept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a:t>
            </a:r>
            <a:r>
              <a:rPr lang="en-US" sz="1800" dirty="0" smtClean="0"/>
              <a:t>Tue AM1: </a:t>
            </a:r>
            <a:r>
              <a:rPr lang="en-US" sz="1800" dirty="0" smtClean="0"/>
              <a:t>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Sept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September 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53 comments resolved during the San Diego AdHoc</a:t>
            </a:r>
          </a:p>
          <a:p>
            <a:pPr lvl="1"/>
            <a:r>
              <a:rPr lang="en-US" sz="1400" dirty="0" smtClean="0"/>
              <a:t>Thanks to Vish and Yong !</a:t>
            </a:r>
          </a:p>
          <a:p>
            <a:r>
              <a:rPr lang="en-US" sz="1800" dirty="0" smtClean="0"/>
              <a:t>18 total MU comments left according to database and assignment is shown below</a:t>
            </a:r>
          </a:p>
          <a:p>
            <a:pPr lvl="1"/>
            <a:r>
              <a:rPr lang="en-US" sz="1400" dirty="0" smtClean="0"/>
              <a:t>CID 6514 withdrawn</a:t>
            </a:r>
          </a:p>
          <a:p>
            <a:pPr lvl="1"/>
            <a:endParaRPr lang="en-US" sz="1400" dirty="0" smtClean="0"/>
          </a:p>
          <a:p>
            <a:pPr lvl="1"/>
            <a:endParaRPr lang="en-US" sz="1400" dirty="0" smtClean="0"/>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graphicFrame>
        <p:nvGraphicFramePr>
          <p:cNvPr id="9" name="Table 8"/>
          <p:cNvGraphicFramePr>
            <a:graphicFrameLocks noGrp="1"/>
          </p:cNvGraphicFramePr>
          <p:nvPr/>
        </p:nvGraphicFramePr>
        <p:xfrm>
          <a:off x="2514600" y="3656372"/>
          <a:ext cx="4419600" cy="2265456"/>
        </p:xfrm>
        <a:graphic>
          <a:graphicData uri="http://schemas.openxmlformats.org/drawingml/2006/table">
            <a:tbl>
              <a:tblPr firstRow="1" bandRow="1">
                <a:tableStyleId>{5C22544A-7EE6-4342-B048-85BDC9FD1C3A}</a:tableStyleId>
              </a:tblPr>
              <a:tblGrid>
                <a:gridCol w="2209800"/>
                <a:gridCol w="2209800"/>
              </a:tblGrid>
              <a:tr h="638851">
                <a:tc>
                  <a:txBody>
                    <a:bodyPr/>
                    <a:lstStyle/>
                    <a:p>
                      <a:pPr algn="ctr"/>
                      <a:r>
                        <a:rPr lang="en-US" dirty="0" smtClean="0"/>
                        <a:t>Assignee</a:t>
                      </a:r>
                      <a:endParaRPr lang="en-US" dirty="0"/>
                    </a:p>
                  </a:txBody>
                  <a:tcPr/>
                </a:tc>
                <a:tc>
                  <a:txBody>
                    <a:bodyPr/>
                    <a:lstStyle/>
                    <a:p>
                      <a:pPr algn="ctr"/>
                      <a:r>
                        <a:rPr lang="en-US" dirty="0" smtClean="0"/>
                        <a:t>Number of comments</a:t>
                      </a:r>
                      <a:endParaRPr lang="en-US" dirty="0"/>
                    </a:p>
                  </a:txBody>
                  <a:tcPr/>
                </a:tc>
              </a:tr>
              <a:tr h="406344">
                <a:tc>
                  <a:txBody>
                    <a:bodyPr/>
                    <a:lstStyle/>
                    <a:p>
                      <a:pPr marL="0" marR="0" algn="ctr">
                        <a:spcBef>
                          <a:spcPts val="0"/>
                        </a:spcBef>
                        <a:spcAft>
                          <a:spcPts val="0"/>
                        </a:spcAft>
                      </a:pPr>
                      <a:r>
                        <a:rPr lang="en-US" sz="1400" dirty="0">
                          <a:solidFill>
                            <a:srgbClr val="000000"/>
                          </a:solidFill>
                          <a:latin typeface="Calibri"/>
                          <a:ea typeface="Calibri"/>
                        </a:rPr>
                        <a:t>Matt Fischer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Nihar</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Simone Merlin</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1</a:t>
                      </a:r>
                      <a:endParaRPr lang="en-US" sz="1400" dirty="0">
                        <a:latin typeface="Calibri"/>
                        <a:ea typeface="Calibri"/>
                      </a:endParaRPr>
                    </a:p>
                  </a:txBody>
                  <a:tcPr marL="53352" marR="53352" marT="0" marB="0" anchor="b"/>
                </a:tc>
              </a:tr>
              <a:tr h="406344">
                <a:tc>
                  <a:txBody>
                    <a:bodyPr/>
                    <a:lstStyle/>
                    <a:p>
                      <a:pPr marL="0" marR="0" algn="ctr">
                        <a:spcBef>
                          <a:spcPts val="0"/>
                        </a:spcBef>
                        <a:spcAft>
                          <a:spcPts val="0"/>
                        </a:spcAft>
                      </a:pPr>
                      <a:r>
                        <a:rPr lang="en-US" sz="1400" dirty="0">
                          <a:solidFill>
                            <a:srgbClr val="000000"/>
                          </a:solidFill>
                          <a:latin typeface="Calibri"/>
                          <a:ea typeface="Calibri"/>
                        </a:rPr>
                        <a:t>Vish</a:t>
                      </a:r>
                      <a:endParaRPr lang="en-US" sz="1400" dirty="0">
                        <a:latin typeface="Calibri"/>
                        <a:ea typeface="Calibri"/>
                      </a:endParaRPr>
                    </a:p>
                  </a:txBody>
                  <a:tcPr marL="53352" marR="53352" marT="0" marB="0" anchor="b"/>
                </a:tc>
                <a:tc>
                  <a:txBody>
                    <a:bodyPr/>
                    <a:lstStyle/>
                    <a:p>
                      <a:pPr marL="0" marR="0" algn="ctr">
                        <a:spcBef>
                          <a:spcPts val="0"/>
                        </a:spcBef>
                        <a:spcAft>
                          <a:spcPts val="0"/>
                        </a:spcAft>
                      </a:pPr>
                      <a:r>
                        <a:rPr lang="en-US" sz="1400" dirty="0">
                          <a:solidFill>
                            <a:srgbClr val="000000"/>
                          </a:solidFill>
                          <a:latin typeface="Calibri"/>
                          <a:ea typeface="Calibri"/>
                        </a:rPr>
                        <a:t>5</a:t>
                      </a:r>
                      <a:endParaRPr lang="en-US" sz="1400" dirty="0">
                        <a:latin typeface="Calibri"/>
                        <a:ea typeface="Calibri"/>
                      </a:endParaRPr>
                    </a:p>
                  </a:txBody>
                  <a:tcPr marL="53352" marR="53352" marT="0"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Tuesday AM1</a:t>
            </a:r>
          </a:p>
          <a:p>
            <a:r>
              <a:rPr lang="it-IT" sz="1800" b="0" dirty="0" smtClean="0"/>
              <a:t>11-12/1131r0, “CID 6448 (MU)”,  Simone Merlin (Qualcomm</a:t>
            </a:r>
            <a:r>
              <a:rPr lang="it-IT" sz="1800" b="0" dirty="0" smtClean="0"/>
              <a:t>)</a:t>
            </a:r>
          </a:p>
          <a:p>
            <a:pPr lvl="1"/>
            <a:r>
              <a:rPr lang="it-IT" sz="1400" dirty="0" smtClean="0"/>
              <a:t>SP on Resolutions passed</a:t>
            </a:r>
            <a:endParaRPr lang="it-IT" sz="1400" b="0" dirty="0" smtClean="0"/>
          </a:p>
          <a:p>
            <a:r>
              <a:rPr lang="it-IT" sz="1800" b="0" dirty="0" smtClean="0"/>
              <a:t>11-12</a:t>
            </a:r>
            <a:r>
              <a:rPr lang="it-IT" sz="1800" b="0" dirty="0" smtClean="0"/>
              <a:t>/</a:t>
            </a:r>
            <a:r>
              <a:rPr lang="en-US" sz="1800" b="0" dirty="0" smtClean="0"/>
              <a:t>1138r1, “</a:t>
            </a:r>
            <a:r>
              <a:rPr lang="en-US" sz="1800" b="0" dirty="0" smtClean="0"/>
              <a:t>LB188 CID </a:t>
            </a:r>
            <a:r>
              <a:rPr lang="en-US" sz="1800" b="0" dirty="0" smtClean="0"/>
              <a:t>Follow-up”, </a:t>
            </a:r>
            <a:r>
              <a:rPr lang="en-US" sz="1800" b="0" dirty="0" smtClean="0"/>
              <a:t>Vish Ponnampalam (Mediatek</a:t>
            </a:r>
            <a:r>
              <a:rPr lang="en-US" sz="1800" b="0" dirty="0" smtClean="0"/>
              <a:t>)</a:t>
            </a:r>
          </a:p>
          <a:p>
            <a:pPr lvl="1"/>
            <a:r>
              <a:rPr lang="en-US" sz="1400" dirty="0" smtClean="0"/>
              <a:t>SP on Resolutions passed</a:t>
            </a:r>
            <a:endParaRPr lang="it-IT" sz="1800" dirty="0" smtClean="0"/>
          </a:p>
          <a:p>
            <a:pPr>
              <a:buNone/>
            </a:pPr>
            <a:r>
              <a:rPr lang="it-IT" sz="1800" dirty="0" smtClean="0"/>
              <a:t/>
            </a:r>
            <a:br>
              <a:rPr lang="it-IT" sz="1800" dirty="0" smtClean="0"/>
            </a:br>
            <a:endParaRPr lang="en-US" sz="1800" dirty="0" smtClean="0"/>
          </a:p>
          <a:p>
            <a:pPr lvl="1"/>
            <a:endParaRPr lang="en-US" sz="1400" b="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Sept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11151</TotalTime>
  <Words>1939</Words>
  <Application>Microsoft Office PowerPoint</Application>
  <PresentationFormat>On-screen Show (4:3)</PresentationFormat>
  <Paragraphs>216</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Sept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September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496</cp:revision>
  <cp:lastPrinted>1998-02-10T13:28:06Z</cp:lastPrinted>
  <dcterms:created xsi:type="dcterms:W3CDTF">2009-01-02T14:48:00Z</dcterms:created>
  <dcterms:modified xsi:type="dcterms:W3CDTF">2012-09-18T16:22:37Z</dcterms:modified>
</cp:coreProperties>
</file>