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2" r:id="rId7"/>
    <p:sldId id="297" r:id="rId8"/>
    <p:sldId id="298" r:id="rId9"/>
    <p:sldId id="265" r:id="rId10"/>
    <p:sldId id="299" r:id="rId11"/>
    <p:sldId id="300" r:id="rId12"/>
    <p:sldId id="301" r:id="rId13"/>
    <p:sldId id="302" r:id="rId14"/>
    <p:sldId id="292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90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4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11-12-1130-01-00ai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Ad Hoc Discussions of 802.11ai Passive Scanning during </a:t>
            </a:r>
            <a:r>
              <a:rPr lang="en-GB" sz="2800" dirty="0" smtClean="0"/>
              <a:t>2012-September </a:t>
            </a:r>
            <a:r>
              <a:rPr lang="en-GB" sz="2800" dirty="0" smtClean="0"/>
              <a:t>Meeting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Hoc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 in 12/1054r1:</a:t>
            </a: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</a:t>
            </a:r>
            <a:r>
              <a:rPr lang="en-US" dirty="0" smtClean="0">
                <a:solidFill>
                  <a:schemeClr val="tx1"/>
                </a:solidFill>
              </a:rPr>
              <a:t>support to authorize the Editor to incorporate the text changes proposed </a:t>
            </a:r>
            <a:r>
              <a:rPr lang="en-US" dirty="0" smtClean="0">
                <a:solidFill>
                  <a:schemeClr val="tx1"/>
                </a:solidFill>
              </a:rPr>
              <a:t>in contribution </a:t>
            </a:r>
            <a:r>
              <a:rPr lang="en-US" dirty="0" smtClean="0">
                <a:solidFill>
                  <a:schemeClr val="tx1"/>
                </a:solidFill>
              </a:rPr>
              <a:t>11-12-1098-01-00ai-fils-reduced-neigbhor-report-normative-text to draft </a:t>
            </a:r>
            <a:r>
              <a:rPr lang="en-US" dirty="0" err="1" smtClean="0">
                <a:solidFill>
                  <a:schemeClr val="tx1"/>
                </a:solidFill>
              </a:rPr>
              <a:t>Tgai</a:t>
            </a:r>
            <a:r>
              <a:rPr lang="en-US" dirty="0" smtClean="0">
                <a:solidFill>
                  <a:schemeClr val="tx1"/>
                </a:solidFill>
              </a:rPr>
              <a:t> Draft Specification document (D0.0)?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Regulatory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1.5 </a:t>
            </a:r>
            <a:r>
              <a:rPr lang="en-US" dirty="0" err="1" smtClean="0">
                <a:solidFill>
                  <a:schemeClr val="tx1"/>
                </a:solidFill>
              </a:rPr>
              <a:t>Tus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Physically collocated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Yes      </a:t>
            </a:r>
            <a:r>
              <a:rPr lang="en-US" u="sng" dirty="0" smtClean="0">
                <a:solidFill>
                  <a:schemeClr val="tx1"/>
                </a:solidFill>
              </a:rPr>
              <a:t> 3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No   0</a:t>
            </a:r>
            <a:r>
              <a:rPr lang="en-US" u="sng" dirty="0" smtClean="0">
                <a:solidFill>
                  <a:schemeClr val="tx1"/>
                </a:solidFill>
              </a:rPr>
              <a:t>  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err="1" smtClean="0">
                <a:solidFill>
                  <a:schemeClr val="tx1"/>
                </a:solidFill>
              </a:rPr>
              <a:t>Abstain:</a:t>
            </a:r>
            <a:r>
              <a:rPr lang="en-US" dirty="0" err="1" smtClean="0">
                <a:solidFill>
                  <a:schemeClr val="tx1"/>
                </a:solidFill>
              </a:rPr>
              <a:t>___</a:t>
            </a:r>
            <a:r>
              <a:rPr lang="en-US" u="sng" dirty="0" err="1" smtClean="0">
                <a:solidFill>
                  <a:schemeClr val="tx1"/>
                </a:solidFill>
              </a:rPr>
              <a:t>M</a:t>
            </a:r>
            <a:r>
              <a:rPr lang="en-US" u="sng" dirty="0" err="1" smtClean="0">
                <a:solidFill>
                  <a:schemeClr val="tx1"/>
                </a:solidFill>
              </a:rPr>
              <a:t>ajority</a:t>
            </a:r>
            <a:r>
              <a:rPr lang="en-US" dirty="0" smtClean="0">
                <a:solidFill>
                  <a:schemeClr val="tx1"/>
                </a:solidFill>
              </a:rPr>
              <a:t>__</a:t>
            </a: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11-12-0151-12-00ai-proposed-specification-framework-for-tgai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11-12-1028-03-00ai-spec-text-for-passive-scanning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11-12-1029-01-00ai-further-discussion-about-fils-discovery-frame-format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11-12-1030-00-00ai-detailed-design-for-fils-discovery-frame-contents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11-12-1054-00-00ai-fils-reduced-neighbor-report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11-12-1098-00-00ai-fils-reduced-neigbhor-report-normative-text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keep tracking of the ad hoc discussions about 802.11ai passive scanning during </a:t>
            </a:r>
            <a:r>
              <a:rPr lang="en-US" dirty="0" smtClean="0"/>
              <a:t>2012-September Indian Wells </a:t>
            </a:r>
            <a:r>
              <a:rPr lang="en-US" dirty="0" smtClean="0"/>
              <a:t>meeting.</a:t>
            </a:r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11ai Passive Scanning Work Status 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High-level descriptions have been accepted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SFD,12/0151r12, during/before 2012-July meeting;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Initial text has been accepted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draft specification document in Monday AM-2 meeting in 2012-September meeting;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There are still some open issues, e.g., FD frame format, detailed contents, etc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Passive Scanning related Submissions to </a:t>
            </a:r>
            <a:r>
              <a:rPr lang="en-US" sz="2900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for 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2012-September meeting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11-12-1028-03-00ai-spec-text-for-passive-scanning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11-12-1029-01-00ai-further-discussion-about-fils-discovery-frame-format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11-12-1030-00-00ai-detailed-design-for-fils-discovery-frame-contents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11-12-1054-00-00ai-fils-reduced-neighbor-report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11-12-1098-00-00ai-fils-reduced-neigbhor-report-normative-text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Overview of Passive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Scanning Ad Hoc Discussion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Ad Hoc Discussion Items and Order:</a:t>
            </a:r>
          </a:p>
          <a:p>
            <a:pPr marL="7429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Monday-Evening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FD frame format (12/1029)</a:t>
            </a: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Reduced Neighbor Report (12/1054 and 12/1098)</a:t>
            </a:r>
          </a:p>
          <a:p>
            <a:pPr marL="804863" lvl="2" indent="-409575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Wednesday-PM1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FD frame processing (what was taken out from the motion in 12/1028r3 during Monday AM-2)</a:t>
            </a: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FD frame detailed contents (12/1030)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1313" lvl="1" indent="-33496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tabLst>
                <a:tab pos="1023938" algn="l"/>
              </a:tabLst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Hoc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– Monday Evening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Presentation and discussions on 12/1029r1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Three Straw-Polls were made, see details in Slide 7, 8, and 9;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Updated version: 12/1029r2;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Presentation and discussions on 12/1054r1 and 12/1098r1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One Straw-Poll was made, details in Slide 10, 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Hoc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Straw-Poll-1 in 12/1029r2:</a:t>
            </a:r>
          </a:p>
          <a:p>
            <a:pPr marL="1541463" indent="-1541463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Which </a:t>
            </a:r>
            <a:r>
              <a:rPr lang="en-US" dirty="0" smtClean="0">
                <a:solidFill>
                  <a:schemeClr val="tx1"/>
                </a:solidFill>
              </a:rPr>
              <a:t>of the following options do you prefer to being the starting point of the FILS Discovery frame format design? </a:t>
            </a:r>
          </a:p>
          <a:p>
            <a:pPr marL="1541463" indent="-1541463">
              <a:spcAft>
                <a:spcPts val="600"/>
              </a:spcAft>
            </a:pPr>
            <a:r>
              <a:rPr lang="en-US" u="sng" dirty="0" smtClean="0">
                <a:solidFill>
                  <a:schemeClr val="tx1"/>
                </a:solidFill>
              </a:rPr>
              <a:t>	a) 11ah short beacon</a:t>
            </a:r>
          </a:p>
          <a:p>
            <a:pPr marL="1541463" indent="-1541463">
              <a:spcAft>
                <a:spcPts val="600"/>
              </a:spcAft>
            </a:pPr>
            <a:r>
              <a:rPr lang="en-US" u="sng" dirty="0" smtClean="0">
                <a:solidFill>
                  <a:schemeClr val="tx1"/>
                </a:solidFill>
              </a:rPr>
              <a:t>	b) a new Extension frame with Type =0b11</a:t>
            </a:r>
          </a:p>
          <a:p>
            <a:pPr marL="1541463" indent="-1541463">
              <a:spcAft>
                <a:spcPts val="600"/>
              </a:spcAft>
            </a:pPr>
            <a:r>
              <a:rPr lang="en-US" u="sng" dirty="0" smtClean="0">
                <a:solidFill>
                  <a:schemeClr val="tx1"/>
                </a:solidFill>
              </a:rPr>
              <a:t>	c) neither, need more info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a)      3  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b)       6       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u="sng" dirty="0" smtClean="0">
                <a:solidFill>
                  <a:schemeClr val="tx1"/>
                </a:solidFill>
              </a:rPr>
              <a:t>c)</a:t>
            </a:r>
            <a:r>
              <a:rPr lang="en-US" dirty="0" smtClean="0">
                <a:solidFill>
                  <a:schemeClr val="tx1"/>
                </a:solidFill>
              </a:rPr>
              <a:t>________10_______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Hoc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Straw-Poll-2 in 12/1029r2:</a:t>
            </a:r>
          </a:p>
          <a:p>
            <a:pPr marL="1541463" indent="-1541463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agree that the FILS Discovery frame format design should not consider the option of modifying the Measurement Pilot frame, due to the big differences in the content items?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Yes          11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No        0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u="sng" dirty="0" smtClean="0">
                <a:solidFill>
                  <a:schemeClr val="tx1"/>
                </a:solidFill>
              </a:rPr>
              <a:t>Abstain</a:t>
            </a:r>
            <a:r>
              <a:rPr lang="en-US" dirty="0" smtClean="0">
                <a:solidFill>
                  <a:schemeClr val="tx1"/>
                </a:solidFill>
              </a:rPr>
              <a:t>_______3</a:t>
            </a:r>
            <a:r>
              <a:rPr lang="en-US" dirty="0" smtClean="0">
                <a:solidFill>
                  <a:schemeClr val="tx1"/>
                </a:solidFill>
              </a:rPr>
              <a:t>___</a:t>
            </a: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Hoc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Straw-Poll-3 in 12/1029r2:</a:t>
            </a:r>
          </a:p>
          <a:p>
            <a:pPr marL="1541463" indent="-1541463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think that the MAC header overhead reduction should be considered in the FILS Discovery frame format design?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Yes      8  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No        0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Abstain</a:t>
            </a:r>
            <a:r>
              <a:rPr lang="en-US" dirty="0" smtClean="0">
                <a:solidFill>
                  <a:schemeClr val="tx1"/>
                </a:solidFill>
              </a:rPr>
              <a:t>____9</a:t>
            </a:r>
            <a:r>
              <a:rPr lang="en-US" dirty="0" smtClean="0">
                <a:solidFill>
                  <a:schemeClr val="tx1"/>
                </a:solidFill>
              </a:rPr>
              <a:t>______</a:t>
            </a: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18948</TotalTime>
  <Words>677</Words>
  <Application>Microsoft Office PowerPoint</Application>
  <PresentationFormat>On-screen Show (4:3)</PresentationFormat>
  <Paragraphs>140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Ad Hoc Discussions of 802.11ai Passive Scanning during 2012-September Meeting </vt:lpstr>
      <vt:lpstr>Abstract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366</cp:revision>
  <cp:lastPrinted>1601-01-01T00:00:00Z</cp:lastPrinted>
  <dcterms:created xsi:type="dcterms:W3CDTF">2012-01-06T05:35:07Z</dcterms:created>
  <dcterms:modified xsi:type="dcterms:W3CDTF">2012-09-18T04:45:49Z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