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333" r:id="rId3"/>
    <p:sldId id="351" r:id="rId4"/>
    <p:sldId id="352" r:id="rId5"/>
    <p:sldId id="281" r:id="rId6"/>
    <p:sldId id="282" r:id="rId7"/>
    <p:sldId id="393" r:id="rId8"/>
    <p:sldId id="413" r:id="rId9"/>
    <p:sldId id="414" r:id="rId10"/>
    <p:sldId id="395" r:id="rId11"/>
    <p:sldId id="397" r:id="rId12"/>
    <p:sldId id="365" r:id="rId13"/>
    <p:sldId id="384" r:id="rId14"/>
    <p:sldId id="287" r:id="rId15"/>
    <p:sldId id="335" r:id="rId16"/>
    <p:sldId id="398" r:id="rId17"/>
    <p:sldId id="399" r:id="rId18"/>
    <p:sldId id="400" r:id="rId19"/>
    <p:sldId id="401" r:id="rId20"/>
    <p:sldId id="403" r:id="rId21"/>
    <p:sldId id="404" r:id="rId22"/>
    <p:sldId id="415" r:id="rId23"/>
    <p:sldId id="416" r:id="rId24"/>
    <p:sldId id="417" r:id="rId25"/>
    <p:sldId id="418" r:id="rId26"/>
    <p:sldId id="419" r:id="rId27"/>
    <p:sldId id="420" r:id="rId28"/>
    <p:sldId id="421" r:id="rId29"/>
    <p:sldId id="422" r:id="rId30"/>
    <p:sldId id="423" r:id="rId31"/>
    <p:sldId id="412" r:id="rId32"/>
    <p:sldId id="270" r:id="rId33"/>
    <p:sldId id="361" r:id="rId34"/>
    <p:sldId id="336" r:id="rId35"/>
    <p:sldId id="337" r:id="rId36"/>
    <p:sldId id="338" r:id="rId37"/>
    <p:sldId id="339" r:id="rId38"/>
    <p:sldId id="340" r:id="rId39"/>
    <p:sldId id="355" r:id="rId40"/>
    <p:sldId id="356" r:id="rId41"/>
    <p:sldId id="357"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971" autoAdjust="0"/>
    <p:restoredTop sz="99568" autoAdjust="0"/>
  </p:normalViewPr>
  <p:slideViewPr>
    <p:cSldViewPr>
      <p:cViewPr varScale="1">
        <p:scale>
          <a:sx n="90" d="100"/>
          <a:sy n="90" d="100"/>
        </p:scale>
        <p:origin x="-129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240"/>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40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41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31</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15200" y="6520934"/>
            <a:ext cx="1096454" cy="184666"/>
          </a:xfrm>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162800" y="6475412"/>
            <a:ext cx="1381125" cy="184666"/>
          </a:xfrm>
        </p:spPr>
        <p:txBody>
          <a:bodyPr/>
          <a:lstStyle>
            <a:lvl1pPr>
              <a:defRPr/>
            </a:lvl1pPr>
          </a:lstStyle>
          <a:p>
            <a:r>
              <a:rPr lang="en-US" altLang="ko-KR" dirty="0" smtClean="0"/>
              <a:t>Shao, Merlin, Liu</a:t>
            </a:r>
            <a:endParaRPr lang="en-US" altLang="ko-KR" dirty="0"/>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858000" y="6475412"/>
            <a:ext cx="16859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Shao,  Merlin, Liu </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4"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802.11-12/1129r0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smtClean="0"/>
              <a:t>Sept. 2012</a:t>
            </a:r>
            <a:endParaRPr lang="en-US" altLang="ko-KR" dirty="0"/>
          </a:p>
        </p:txBody>
      </p:sp>
      <p:sp>
        <p:nvSpPr>
          <p:cNvPr id="7"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2012-09-18</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4900"/>
          <a:ext cx="7894638" cy="3200400"/>
        </p:xfrm>
        <a:graphic>
          <a:graphicData uri="http://schemas.openxmlformats.org/presentationml/2006/ole">
            <p:oleObj spid="_x0000_s30731" name="Document" r:id="rId4" imgW="8334308" imgH="3374555"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p>
          <a:p>
            <a:pPr lvl="1"/>
            <a:r>
              <a:rPr lang="en-US" dirty="0" smtClean="0"/>
              <a:t>Qi Wang (Broadcom Corporation)</a:t>
            </a:r>
          </a:p>
          <a:p>
            <a:pPr>
              <a:buNone/>
            </a:pPr>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dirty="0" smtClean="0"/>
              <a:t>Shao, Merlin, Liu</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dirty="0" smtClean="0"/>
              <a:t>Sept. 2012</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r>
              <a:rPr lang="en-GB" kern="1200" dirty="0" smtClean="0">
                <a:solidFill>
                  <a:srgbClr val="000000"/>
                </a:solidFill>
                <a:latin typeface="Times New Roman" pitchFamily="16" charset="0"/>
                <a:ea typeface="MS Gothic" charset="-128"/>
                <a:cs typeface="Arial Unicode MS" charset="0"/>
              </a:rPr>
              <a:t>12/1100r1)</a:t>
            </a:r>
            <a:endParaRPr lang="en-US" dirty="0"/>
          </a:p>
        </p:txBody>
      </p:sp>
      <p:sp>
        <p:nvSpPr>
          <p:cNvPr id="3" name="Content Placeholder 2"/>
          <p:cNvSpPr>
            <a:spLocks noGrp="1"/>
          </p:cNvSpPr>
          <p:nvPr>
            <p:ph idx="1"/>
          </p:nvPr>
        </p:nvSpPr>
        <p:spPr/>
        <p:txBody>
          <a:bodyPr/>
          <a:lstStyle/>
          <a:p>
            <a:pPr latinLnBrk="1"/>
            <a:r>
              <a:rPr lang="en-US" dirty="0" smtClean="0"/>
              <a:t>Do you support</a:t>
            </a:r>
          </a:p>
          <a:p>
            <a:pPr lvl="1"/>
            <a:r>
              <a:rPr lang="en-US" b="1" dirty="0" smtClean="0"/>
              <a:t>The Mid-CRC concept as in slide 5;</a:t>
            </a:r>
          </a:p>
          <a:p>
            <a:pPr lvl="1"/>
            <a:r>
              <a:rPr lang="en-US" b="1" dirty="0" smtClean="0"/>
              <a:t>The Mid-CRC design as in slide 6 and 7</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2 (</a:t>
            </a:r>
            <a:r>
              <a:rPr lang="en-US" dirty="0" smtClean="0"/>
              <a:t>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BSS change sequence (one byte) from an AP upon waking up. </a:t>
            </a:r>
          </a:p>
          <a:p>
            <a:pPr lvl="1"/>
            <a:r>
              <a:rPr lang="en-US" dirty="0" smtClean="0"/>
              <a:t>AP may provide the information immediately or suggest the STA to check beacons.</a:t>
            </a:r>
          </a:p>
          <a:p>
            <a:pPr marL="0" indent="0">
              <a:buNone/>
            </a:pPr>
            <a:endParaRPr lang="en-US" altLang="ko-KR" sz="14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3 (</a:t>
            </a:r>
            <a:r>
              <a:rPr lang="en-US" dirty="0" smtClean="0"/>
              <a:t>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current timestamp from an AP upon waking up</a:t>
            </a:r>
          </a:p>
          <a:p>
            <a:pPr lvl="1"/>
            <a:r>
              <a:rPr lang="en-US" dirty="0" smtClean="0"/>
              <a:t>AP may provide the information immediately or suggest the STA to check beacons</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4 (</a:t>
            </a:r>
            <a:r>
              <a:rPr lang="en-US" dirty="0" smtClean="0"/>
              <a:t>12/1083r0</a:t>
            </a:r>
            <a:r>
              <a:rPr lang="en-US" dirty="0" smtClean="0"/>
              <a:t>)</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Move to accept the separation between BSS Sensor Only, BSS Offloading Only and BSS Mixed Mode ?</a:t>
            </a:r>
          </a:p>
          <a:p>
            <a:r>
              <a:rPr lang="en-US" dirty="0" smtClean="0"/>
              <a:t>Yes</a:t>
            </a:r>
          </a:p>
          <a:p>
            <a:r>
              <a:rPr lang="en-US" dirty="0" smtClean="0"/>
              <a:t>No</a:t>
            </a:r>
          </a:p>
          <a:p>
            <a:r>
              <a:rPr lang="en-US" dirty="0" smtClean="0"/>
              <a:t>Abstain</a:t>
            </a: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5 (</a:t>
            </a:r>
            <a:r>
              <a:rPr lang="en-US" dirty="0" smtClean="0"/>
              <a:t>12/1083r0</a:t>
            </a:r>
            <a:r>
              <a:rPr lang="en-US" dirty="0" smtClean="0"/>
              <a:t>)</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a:t>
            </a:r>
            <a:r>
              <a:rPr lang="en-US" sz="2000" dirty="0" smtClean="0"/>
              <a:t>to accept  the identification of STA device types as Sensor Only, Offloading Only and Mixed Mode  STAs ?</a:t>
            </a:r>
          </a:p>
          <a:p>
            <a:r>
              <a:rPr lang="en-US" sz="2000" dirty="0" smtClean="0"/>
              <a:t>Yes</a:t>
            </a:r>
          </a:p>
          <a:p>
            <a:r>
              <a:rPr lang="en-US" sz="2000" dirty="0" smtClean="0"/>
              <a:t>No</a:t>
            </a:r>
          </a:p>
          <a:p>
            <a:r>
              <a:rPr lang="en-US" sz="2000" dirty="0" smtClean="0"/>
              <a:t>Abstain</a:t>
            </a:r>
          </a:p>
          <a:p>
            <a:pPr>
              <a:buNone/>
            </a:pPr>
            <a:endParaRPr lang="en-US" altLang="ko-KR" sz="20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September</a:t>
            </a:r>
            <a:r>
              <a:rPr lang="en-US" altLang="ko-KR" sz="2800" b="1" dirty="0" smtClean="0">
                <a:ea typeface="굴림" pitchFamily="34" charset="-127"/>
              </a:rPr>
              <a:t> 18, 2012 </a:t>
            </a:r>
            <a:r>
              <a:rPr lang="en-US" altLang="ko-KR" sz="2800" b="1" dirty="0">
                <a:ea typeface="굴림" pitchFamily="34" charset="-127"/>
              </a:rPr>
              <a:t>– </a:t>
            </a:r>
            <a:r>
              <a:rPr lang="en-US" altLang="ko-KR" sz="2800" b="1" dirty="0" smtClean="0">
                <a:ea typeface="굴림" pitchFamily="34" charset="-127"/>
              </a:rPr>
              <a:t>PM1, India Wells,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Designation of a secretary for the minutes </a:t>
            </a:r>
          </a:p>
          <a:p>
            <a:pPr indent="-342900">
              <a:lnSpc>
                <a:spcPct val="80000"/>
              </a:lnSpc>
              <a:spcBef>
                <a:spcPts val="1200"/>
              </a:spcBef>
              <a:spcAft>
                <a:spcPts val="1200"/>
              </a:spcAft>
              <a:buFont typeface="Arial" pitchFamily="34" charset="0"/>
              <a:buChar char="•"/>
            </a:pPr>
            <a:r>
              <a:rPr lang="en-US" altLang="ko-KR" sz="2400" b="1" dirty="0" smtClean="0">
                <a:ea typeface="굴림" pitchFamily="34" charset="-127"/>
              </a:rPr>
              <a:t>Reminder on Affiliation, IEEE Patent review and IP claims policies</a:t>
            </a:r>
            <a:endParaRPr lang="en-US" altLang="ko-KR" sz="2000" dirty="0">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Reminder to record attendance</a:t>
            </a:r>
            <a:endParaRPr lang="en-US" altLang="ko-KR" sz="2400" b="1"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Summary of operating rules for MAC ad hoc group</a:t>
            </a:r>
            <a:endParaRPr lang="en-US" altLang="ko-KR" sz="2000"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Submissions </a:t>
            </a:r>
          </a:p>
          <a:p>
            <a:pPr lvl="2" indent="-342900">
              <a:lnSpc>
                <a:spcPct val="80000"/>
              </a:lnSpc>
              <a:spcBef>
                <a:spcPts val="600"/>
              </a:spcBef>
              <a:spcAft>
                <a:spcPts val="600"/>
              </a:spcAft>
              <a:buFont typeface="Wingdings" pitchFamily="2" charset="2"/>
              <a:buChar char="§"/>
            </a:pPr>
            <a:r>
              <a:rPr lang="en-US" altLang="ko-KR" sz="2400" dirty="0" smtClean="0">
                <a:ea typeface="굴림" pitchFamily="34" charset="-127"/>
              </a:rPr>
              <a:t>Any more submissions?</a:t>
            </a: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Straw polls / Pre-motions</a:t>
            </a:r>
          </a:p>
          <a:p>
            <a:pPr indent="-342900">
              <a:lnSpc>
                <a:spcPct val="80000"/>
              </a:lnSpc>
              <a:spcBef>
                <a:spcPts val="600"/>
              </a:spcBef>
              <a:spcAft>
                <a:spcPts val="600"/>
              </a:spcAft>
              <a:buFontTx/>
              <a:buChar char="•"/>
            </a:pPr>
            <a:endParaRPr lang="en-US" altLang="ko-KR" sz="2400" b="1" dirty="0" smtClean="0">
              <a:ea typeface="굴림" pitchFamily="34" charset="-127"/>
            </a:endParaRPr>
          </a:p>
          <a:p>
            <a:pPr indent="-342900">
              <a:lnSpc>
                <a:spcPct val="80000"/>
              </a:lnSpc>
              <a:spcBef>
                <a:spcPts val="600"/>
              </a:spcBef>
              <a:spcAft>
                <a:spcPts val="600"/>
              </a:spcAft>
              <a:buFontTx/>
              <a:buChar char="•"/>
            </a:pPr>
            <a:endParaRPr lang="en-US" altLang="ko-KR" sz="20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6 (</a:t>
            </a:r>
            <a:r>
              <a:rPr lang="en-US" dirty="0" smtClean="0"/>
              <a:t>12/1083r0</a:t>
            </a:r>
            <a:r>
              <a:rPr lang="en-US" dirty="0" smtClean="0"/>
              <a:t>)</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to accept that the  Sensor Only/Offload Only/Mixed  BSS type is provided in beacons /Probe Response?</a:t>
            </a:r>
          </a:p>
          <a:p>
            <a:endParaRPr lang="en-US" sz="2000" dirty="0" smtClean="0"/>
          </a:p>
          <a:p>
            <a:r>
              <a:rPr lang="en-US" sz="2000" dirty="0" smtClean="0"/>
              <a:t>Yes</a:t>
            </a:r>
          </a:p>
          <a:p>
            <a:r>
              <a:rPr lang="en-US" sz="2000" dirty="0" smtClean="0"/>
              <a:t>No</a:t>
            </a:r>
          </a:p>
          <a:p>
            <a:r>
              <a:rPr lang="en-US" sz="2000" dirty="0" smtClean="0"/>
              <a:t>Abstain</a:t>
            </a:r>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7 (</a:t>
            </a:r>
            <a:r>
              <a:rPr lang="en-US" dirty="0" smtClean="0"/>
              <a:t>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a:t>
            </a:r>
            <a:r>
              <a:rPr lang="en-US" sz="2000" dirty="0" smtClean="0"/>
              <a:t>you agree to have a fixed length page segment per TIM segment as described in Slide 4?  </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8 </a:t>
            </a:r>
            <a:r>
              <a:rPr lang="en-US" dirty="0" smtClean="0"/>
              <a:t>(</a:t>
            </a:r>
            <a:r>
              <a:rPr lang="en-US" dirty="0" smtClean="0"/>
              <a:t>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Do you agree to introduce a Page Bitmap field for early indication of block-level buffered data?</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9 </a:t>
            </a:r>
            <a:r>
              <a:rPr lang="en-US" dirty="0" smtClean="0"/>
              <a:t>(</a:t>
            </a:r>
            <a:r>
              <a:rPr lang="en-US" dirty="0" smtClean="0"/>
              <a:t>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a Segment Count IE as in Slide 7 for indication of assignment of STAs in TIM segments</a:t>
            </a:r>
            <a:r>
              <a:rPr lang="en-US" sz="2000" dirty="0" smtClean="0"/>
              <a:t>?</a:t>
            </a:r>
          </a:p>
          <a:p>
            <a:pPr algn="just">
              <a:buNone/>
            </a:pPr>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10 </a:t>
            </a:r>
            <a:r>
              <a:rPr lang="en-US" dirty="0" smtClean="0"/>
              <a:t>(</a:t>
            </a:r>
            <a:r>
              <a:rPr lang="en-US" dirty="0" smtClean="0"/>
              <a:t>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the frame format for the Segment Count IE as shown in Slide 6</a:t>
            </a:r>
            <a:r>
              <a:rPr lang="en-US" sz="2000" dirty="0" smtClean="0"/>
              <a:t>?</a:t>
            </a:r>
          </a:p>
          <a:p>
            <a:pPr algn="just">
              <a:buNone/>
            </a:pPr>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11 </a:t>
            </a:r>
            <a:r>
              <a:rPr lang="en-US" dirty="0" smtClean="0"/>
              <a:t>(</a:t>
            </a:r>
            <a:r>
              <a:rPr lang="en-US" dirty="0" smtClean="0"/>
              <a:t>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include the TIM Segment Number field in the TIM IE as shown in Slide 8?</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12 </a:t>
            </a:r>
            <a:r>
              <a:rPr lang="en-US" dirty="0" smtClean="0"/>
              <a:t>(</a:t>
            </a:r>
            <a:r>
              <a:rPr lang="en-US" dirty="0" smtClean="0"/>
              <a:t>12/1086r1)</a:t>
            </a:r>
            <a:endParaRPr lang="en-US" dirty="0"/>
          </a:p>
        </p:txBody>
      </p:sp>
      <p:sp>
        <p:nvSpPr>
          <p:cNvPr id="3" name="Content Placeholder 2"/>
          <p:cNvSpPr>
            <a:spLocks noGrp="1"/>
          </p:cNvSpPr>
          <p:nvPr>
            <p:ph idx="1"/>
          </p:nvPr>
        </p:nvSpPr>
        <p:spPr>
          <a:xfrm>
            <a:off x="685800" y="1981200"/>
            <a:ext cx="7239000" cy="4114800"/>
          </a:xfrm>
        </p:spPr>
        <p:txBody>
          <a:bodyPr/>
          <a:lstStyle/>
          <a:p>
            <a:pPr>
              <a:buNone/>
            </a:pPr>
            <a:r>
              <a:rPr lang="en-US" dirty="0" smtClean="0"/>
              <a:t>Do </a:t>
            </a:r>
            <a:r>
              <a:rPr lang="en-US" dirty="0" smtClean="0"/>
              <a:t>you support to add the texts below in the </a:t>
            </a:r>
            <a:r>
              <a:rPr lang="en-US" dirty="0" err="1" smtClean="0"/>
              <a:t>TGah</a:t>
            </a:r>
            <a:r>
              <a:rPr lang="en-US" dirty="0" smtClean="0"/>
              <a:t> SFD </a:t>
            </a:r>
            <a:r>
              <a:rPr lang="en-GB" dirty="0" smtClean="0"/>
              <a:t>4.3.3 TIM encoding</a:t>
            </a:r>
            <a:r>
              <a:rPr lang="en-GB" dirty="0" smtClean="0"/>
              <a:t>:</a:t>
            </a:r>
            <a:endParaRPr lang="zh-CN" altLang="en-US" dirty="0" smtClean="0"/>
          </a:p>
          <a:p>
            <a:pPr lvl="1"/>
            <a:r>
              <a:rPr lang="en-GB" dirty="0" smtClean="0"/>
              <a:t>R.4.3.3.B: </a:t>
            </a:r>
            <a:r>
              <a:rPr lang="en-US" altLang="zh-CN" dirty="0" smtClean="0">
                <a:ea typeface="宋体" charset="-122"/>
              </a:rPr>
              <a:t>t</a:t>
            </a:r>
            <a:r>
              <a:rPr lang="en-US" dirty="0" smtClean="0"/>
              <a:t>he Group Addressed Buffered Data field (Bit 0 of the Bitmap Control field) is set to 1 when one or more group addressed MSDUs/MMPDUs are buffered at the AP.</a:t>
            </a:r>
            <a:endParaRPr lang="en-US" altLang="zh-CN" dirty="0" smtClean="0">
              <a:ea typeface="宋体" charset="-122"/>
            </a:endParaRP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13 </a:t>
            </a:r>
            <a:r>
              <a:rPr lang="en-US" dirty="0" smtClean="0"/>
              <a:t>(</a:t>
            </a:r>
            <a:r>
              <a:rPr lang="en-US" dirty="0" smtClean="0"/>
              <a:t>12/1086r1)</a:t>
            </a:r>
            <a:endParaRPr lang="en-US" dirty="0"/>
          </a:p>
        </p:txBody>
      </p:sp>
      <p:sp>
        <p:nvSpPr>
          <p:cNvPr id="3" name="Content Placeholder 2"/>
          <p:cNvSpPr>
            <a:spLocks noGrp="1"/>
          </p:cNvSpPr>
          <p:nvPr>
            <p:ph idx="1"/>
          </p:nvPr>
        </p:nvSpPr>
        <p:spPr>
          <a:xfrm>
            <a:off x="685800" y="1981200"/>
            <a:ext cx="7239000" cy="4114800"/>
          </a:xfrm>
        </p:spPr>
        <p:txBody>
          <a:bodyPr/>
          <a:lstStyle/>
          <a:p>
            <a:pPr marL="342900" lvl="1" indent="-342900">
              <a:buNone/>
            </a:pPr>
            <a:r>
              <a:rPr lang="en-US" sz="2400" b="1" dirty="0" smtClean="0"/>
              <a:t>Do </a:t>
            </a:r>
            <a:r>
              <a:rPr lang="en-US" sz="2400" b="1" dirty="0" smtClean="0"/>
              <a:t>you support to add the texts below in the </a:t>
            </a:r>
            <a:r>
              <a:rPr lang="en-US" sz="2400" b="1" dirty="0" err="1" smtClean="0"/>
              <a:t>TGah</a:t>
            </a:r>
            <a:r>
              <a:rPr lang="en-US" sz="2400" b="1" dirty="0" smtClean="0"/>
              <a:t> SFD </a:t>
            </a:r>
            <a:r>
              <a:rPr lang="en-GB" sz="2400" b="1" dirty="0" smtClean="0"/>
              <a:t>4.3.3 TIM encoding</a:t>
            </a:r>
            <a:r>
              <a:rPr lang="en-GB" sz="2400" b="1" dirty="0" smtClean="0"/>
              <a:t>:</a:t>
            </a:r>
            <a:endParaRPr lang="en-US" altLang="zh-CN" sz="2400" b="1" dirty="0" smtClean="0">
              <a:ea typeface="宋体" charset="-122"/>
            </a:endParaRPr>
          </a:p>
          <a:p>
            <a:pPr lvl="1"/>
            <a:r>
              <a:rPr lang="en-GB" dirty="0" smtClean="0"/>
              <a:t>R.4.3.3.C: </a:t>
            </a:r>
            <a:r>
              <a:rPr lang="en-US" altLang="zh-CN" dirty="0" smtClean="0"/>
              <a:t>If there is no bit in the traffic indication bitmap set to 1 in the TIM IE, the Encoded TIM Bitmap field is not present and the Length field is set to 3</a:t>
            </a:r>
          </a:p>
          <a:p>
            <a:pPr>
              <a:buNone/>
            </a:pPr>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14 </a:t>
            </a:r>
            <a:r>
              <a:rPr lang="en-US" dirty="0" smtClean="0"/>
              <a:t>(</a:t>
            </a:r>
            <a:r>
              <a:rPr lang="en-US" dirty="0" smtClean="0"/>
              <a:t>12/1065r1)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Font typeface="Arial" pitchFamily="34" charset="0"/>
              <a:buChar char="•"/>
            </a:pPr>
            <a:r>
              <a:rPr lang="en-US" sz="2000" dirty="0" smtClean="0"/>
              <a:t>Do you agree that the enhanced power saving mechanism of 11ah should provide any frequency measurement procedure of TSF timer to improve </a:t>
            </a:r>
            <a:r>
              <a:rPr lang="en-US" sz="2000" dirty="0" smtClean="0"/>
              <a:t>the </a:t>
            </a:r>
            <a:r>
              <a:rPr lang="en-US" sz="2000" dirty="0" smtClean="0"/>
              <a:t>battery life?</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15 </a:t>
            </a:r>
            <a:r>
              <a:rPr lang="en-US" dirty="0" smtClean="0"/>
              <a:t>(</a:t>
            </a:r>
            <a:r>
              <a:rPr lang="en-US" dirty="0" smtClean="0"/>
              <a:t>12/1065r1)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Do you agree to explore more on TFM</a:t>
            </a:r>
            <a:r>
              <a:rPr lang="en-US" sz="2000" baseline="30000" dirty="0" smtClean="0"/>
              <a:t>2</a:t>
            </a:r>
            <a:r>
              <a:rPr lang="en-US" sz="2000" dirty="0" smtClean="0"/>
              <a:t>P (</a:t>
            </a:r>
            <a:r>
              <a:rPr lang="en-US" altLang="ja-JP" sz="2000" dirty="0" smtClean="0"/>
              <a:t>Time-Freq.</a:t>
            </a:r>
            <a:r>
              <a:rPr lang="ja-JP" altLang="en-US" sz="2000" smtClean="0"/>
              <a:t> </a:t>
            </a:r>
            <a:r>
              <a:rPr lang="en-US" altLang="ja-JP" sz="2000" dirty="0" smtClean="0"/>
              <a:t>Measurement Mechanism &amp; Procedure) in slide 10 </a:t>
            </a:r>
            <a:r>
              <a:rPr lang="en-US" sz="2000" dirty="0" smtClean="0"/>
              <a:t>to be included finally in SFD of 11ah? </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11 </a:t>
            </a:r>
            <a:r>
              <a:rPr lang="en-US" dirty="0" smtClean="0"/>
              <a:t>(</a:t>
            </a:r>
            <a:r>
              <a:rPr lang="en-US" dirty="0" smtClean="0"/>
              <a:t>12/1089r0)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Do you agree to add to the 802.11ah spec a frame classification mechanism to enable classification and the subsequent processing (e.g., filtering) based on the MAC Header content</a:t>
            </a:r>
            <a:r>
              <a:rPr lang="en-US" sz="2000" dirty="0" smtClean="0"/>
              <a:t>?</a:t>
            </a:r>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31</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Motions from MAC ad hoc meeting</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32</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a:t>
            </a:r>
            <a:r>
              <a:rPr lang="en-US" altLang="ko-KR" sz="1800" b="1" dirty="0" smtClean="0">
                <a:ea typeface="굴림" pitchFamily="34" charset="-127"/>
                <a:cs typeface="+mn-cs"/>
              </a:rPr>
              <a:t>11-12-0115-07-00ah-tgah-Sept-2012-agenda</a:t>
            </a:r>
            <a:endParaRPr lang="en-US" altLang="ko-KR" sz="1800" b="1" dirty="0" smtClean="0">
              <a:ea typeface="굴림" pitchFamily="34" charset="-127"/>
              <a:cs typeface="+mn-cs"/>
            </a:endParaRP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9" name="Footer Placeholder 8"/>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Footer Placeholder 6"/>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11-12/239r2</a:t>
            </a:r>
            <a:endParaRPr lang="en-GB" sz="2000" b="0" u="sng" dirty="0" smtClean="0"/>
          </a:p>
          <a:p>
            <a:pPr lvl="1"/>
            <a:r>
              <a:rPr lang="en-GB" sz="1800" b="0" u="sng" dirty="0" smtClean="0"/>
              <a:t>Transfer 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40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41</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p>
          <a:p>
            <a:pPr lvl="1"/>
            <a:endParaRPr lang="en-US" altLang="ko-KR" dirty="0" smtClean="0">
              <a:ea typeface="굴림" pitchFamily="34" charset="-127"/>
            </a:endParaRPr>
          </a:p>
          <a:p>
            <a:r>
              <a:rPr lang="en-US" altLang="ko-KR" dirty="0" smtClean="0">
                <a:ea typeface="굴림" pitchFamily="34" charset="-127"/>
              </a:rPr>
              <a:t>The following slides include </a:t>
            </a:r>
            <a:r>
              <a:rPr lang="en-US" altLang="ko-KR" dirty="0" smtClean="0">
                <a:ea typeface="굴림" pitchFamily="34" charset="-127"/>
              </a:rPr>
              <a:t>the pending MAC </a:t>
            </a:r>
            <a:r>
              <a:rPr lang="en-US" altLang="ko-KR" dirty="0" smtClean="0">
                <a:ea typeface="굴림" pitchFamily="34" charset="-127"/>
              </a:rPr>
              <a:t>submissions as shown in TG agenda </a:t>
            </a:r>
            <a:r>
              <a:rPr lang="en-US" altLang="ko-KR" dirty="0" smtClean="0">
                <a:ea typeface="굴림" pitchFamily="34" charset="-127"/>
              </a:rPr>
              <a:t>11-12/1115r7</a:t>
            </a:r>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 (MAC)</a:t>
            </a:r>
          </a:p>
          <a:p>
            <a:pPr lvl="1"/>
            <a:r>
              <a:rPr lang="en-US" dirty="0" smtClean="0"/>
              <a:t>Yong Liu (Marvell)</a:t>
            </a:r>
          </a:p>
          <a:p>
            <a:r>
              <a:rPr lang="en-US" dirty="0" smtClean="0"/>
              <a:t>12/1101 </a:t>
            </a:r>
            <a:r>
              <a:rPr lang="en-US" b="0" dirty="0" smtClean="0"/>
              <a:t>active-polling</a:t>
            </a:r>
          </a:p>
          <a:p>
            <a:pPr lvl="1"/>
            <a:r>
              <a:rPr lang="en-US" dirty="0" smtClean="0"/>
              <a:t>Yong Liu (Marvell</a:t>
            </a:r>
            <a:r>
              <a:rPr lang="en-US" dirty="0" smtClean="0"/>
              <a:t>)</a:t>
            </a:r>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Calcev (</a:t>
            </a:r>
            <a:r>
              <a:rPr lang="en-US" dirty="0" err="1" smtClean="0"/>
              <a:t>Huawei</a:t>
            </a:r>
            <a:r>
              <a:rPr lang="en-US" dirty="0" smtClean="0"/>
              <a:t>)</a:t>
            </a:r>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p>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21060</TotalTime>
  <Words>2386</Words>
  <Application>Microsoft Office PowerPoint</Application>
  <PresentationFormat>On-screen Show (4:3)</PresentationFormat>
  <Paragraphs>437</Paragraphs>
  <Slides>41</Slides>
  <Notes>14</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802-11-Submission</vt:lpstr>
      <vt:lpstr>Microsoft Office Word 97 - 2003 Document</vt:lpstr>
      <vt:lpstr>TGah MAC Ad Hoc Agenda and Report</vt:lpstr>
      <vt:lpstr>Slide 2</vt:lpstr>
      <vt:lpstr>Summary of ad hoc operating rules (1) </vt:lpstr>
      <vt:lpstr>Summary of ad hoc operating rules (2) </vt:lpstr>
      <vt:lpstr>Submissions</vt:lpstr>
      <vt:lpstr>Interpretive guide</vt:lpstr>
      <vt:lpstr>Submissions</vt:lpstr>
      <vt:lpstr>Submissions</vt:lpstr>
      <vt:lpstr>Submissions</vt:lpstr>
      <vt:lpstr>Submissions</vt:lpstr>
      <vt:lpstr>Submissions</vt:lpstr>
      <vt:lpstr>MAC ad hoc Straw Polls</vt:lpstr>
      <vt:lpstr>Straw Poll 1</vt:lpstr>
      <vt:lpstr>MAC ad hoc Pre-Motions to be brought for vote in TGah task group</vt:lpstr>
      <vt:lpstr>Pre-Motion 1 (12/1100r1)</vt:lpstr>
      <vt:lpstr>Pre-Motion 2 (12/1101r1)</vt:lpstr>
      <vt:lpstr>Pre-Motion 3 (12/1101r1)</vt:lpstr>
      <vt:lpstr>Pre-Motion 4 (12/1083r0)</vt:lpstr>
      <vt:lpstr>Pre-Motion 5 (12/1083r0)</vt:lpstr>
      <vt:lpstr>Pre-Motion 6 (12/1083r0)</vt:lpstr>
      <vt:lpstr>Pre-Motion 7 (12/1084r1)</vt:lpstr>
      <vt:lpstr>Pre-Motion 8 (12/1084r1)</vt:lpstr>
      <vt:lpstr>Pre-Motion 9 (12/1084r1)</vt:lpstr>
      <vt:lpstr>Pre-Motion 10 (12/1084r1)</vt:lpstr>
      <vt:lpstr>Pre-Motion 11 (12/1084r1)</vt:lpstr>
      <vt:lpstr>Pre-Motion 12 (12/1086r1)</vt:lpstr>
      <vt:lpstr>Pre-Motion 13 (12/1086r1)</vt:lpstr>
      <vt:lpstr>Pre-Motion 14 (12/1065r1)</vt:lpstr>
      <vt:lpstr>Pre-Motion 15 (12/1065r1)</vt:lpstr>
      <vt:lpstr>Pre-Motion 11 (12/1089r0)</vt:lpstr>
      <vt:lpstr>Motions from MAC ad hoc meeting</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hr.shao</cp:lastModifiedBy>
  <cp:revision>645</cp:revision>
  <cp:lastPrinted>1998-02-10T13:28:06Z</cp:lastPrinted>
  <dcterms:created xsi:type="dcterms:W3CDTF">2008-05-05T19:43:32Z</dcterms:created>
  <dcterms:modified xsi:type="dcterms:W3CDTF">2012-09-18T17:56:20Z</dcterms:modified>
</cp:coreProperties>
</file>