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Default Extension="doc" ContentType="application/msword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318" r:id="rId3"/>
    <p:sldId id="258" r:id="rId4"/>
    <p:sldId id="259" r:id="rId5"/>
    <p:sldId id="260" r:id="rId6"/>
    <p:sldId id="261" r:id="rId7"/>
    <p:sldId id="262" r:id="rId8"/>
    <p:sldId id="277" r:id="rId9"/>
    <p:sldId id="321" r:id="rId10"/>
    <p:sldId id="334" r:id="rId11"/>
    <p:sldId id="333" r:id="rId12"/>
    <p:sldId id="322" r:id="rId13"/>
    <p:sldId id="324" r:id="rId14"/>
    <p:sldId id="323" r:id="rId15"/>
    <p:sldId id="282" r:id="rId16"/>
    <p:sldId id="335" r:id="rId17"/>
    <p:sldId id="283" r:id="rId18"/>
    <p:sldId id="284" r:id="rId19"/>
    <p:sldId id="339" r:id="rId20"/>
    <p:sldId id="340" r:id="rId21"/>
    <p:sldId id="337" r:id="rId22"/>
    <p:sldId id="338" r:id="rId23"/>
    <p:sldId id="286" r:id="rId24"/>
    <p:sldId id="342" r:id="rId25"/>
    <p:sldId id="293" r:id="rId26"/>
    <p:sldId id="345" r:id="rId27"/>
    <p:sldId id="296" r:id="rId28"/>
    <p:sldId id="348" r:id="rId29"/>
    <p:sldId id="349" r:id="rId30"/>
    <p:sldId id="301" r:id="rId31"/>
    <p:sldId id="303" r:id="rId32"/>
    <p:sldId id="312" r:id="rId33"/>
    <p:sldId id="350" r:id="rId34"/>
    <p:sldId id="315" r:id="rId35"/>
    <p:sldId id="351" r:id="rId3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360" y="-4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altLang="ja-JP" smtClean="0"/>
              <a:pPr/>
              <a:t>12.9.21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3705" y="8985250"/>
            <a:ext cx="511684" cy="172619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3705" y="8985250"/>
            <a:ext cx="511684" cy="172619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11-10/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1127r01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__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2296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 smtClean="0"/>
              <a:t>TGai</a:t>
            </a:r>
            <a:r>
              <a:rPr lang="en-GB" dirty="0" smtClean="0"/>
              <a:t>- Motion/Straw Poll</a:t>
            </a:r>
            <a:r>
              <a:rPr lang="en-GB" dirty="0" smtClean="0"/>
              <a:t>-</a:t>
            </a:r>
            <a:r>
              <a:rPr lang="en-GB" dirty="0" smtClean="0"/>
              <a:t>Sep</a:t>
            </a:r>
            <a:r>
              <a:rPr lang="en-GB" dirty="0" smtClean="0"/>
              <a:t>-</a:t>
            </a:r>
            <a:r>
              <a:rPr lang="en-GB" dirty="0" smtClean="0"/>
              <a:t>2012</a:t>
            </a:r>
            <a:r>
              <a:rPr lang="en-GB" dirty="0" smtClean="0"/>
              <a:t>-Indian Wells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 smtClean="0"/>
              <a:t> 1012-09-18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457200" y="2590799"/>
          <a:ext cx="8305800" cy="3698677"/>
        </p:xfrm>
        <a:graphic>
          <a:graphicData uri="http://schemas.openxmlformats.org/presentationml/2006/ole">
            <p:oleObj spid="_x0000_s3078" name="文書" r:id="rId4" imgW="8254696" imgH="3682864" progId="Word.Documen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12/1148r1</a:t>
            </a:r>
            <a:br>
              <a:rPr lang="en-US" altLang="ja-JP" dirty="0" smtClean="0"/>
            </a:br>
            <a:r>
              <a:rPr lang="en-US" altLang="ja-JP" dirty="0" smtClean="0"/>
              <a:t>Lei Wang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Straw poll: 1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Polls about FILS Discovery Frame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Straw-Poll-1: Which of the following options do you prefer to being the starting point of the FILS Discovery frame format design? </a:t>
            </a:r>
          </a:p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	a) 11ah short beacon</a:t>
            </a:r>
          </a:p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	b) a new Extension frame with Type =0b11</a:t>
            </a:r>
          </a:p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	c) neither, need more info</a:t>
            </a:r>
            <a:endParaRPr lang="en-US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a)      5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b)      16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c)</a:t>
            </a:r>
            <a:r>
              <a:rPr lang="en-US" sz="2000" dirty="0" smtClean="0">
                <a:solidFill>
                  <a:schemeClr val="tx1"/>
                </a:solidFill>
              </a:rPr>
              <a:t>__14__________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12/1047r3 &amp; r6</a:t>
            </a:r>
            <a:br>
              <a:rPr lang="en-US" altLang="ja-JP" dirty="0" smtClean="0"/>
            </a:br>
            <a:r>
              <a:rPr lang="en-US" altLang="ja-JP" dirty="0" smtClean="0"/>
              <a:t>George </a:t>
            </a:r>
            <a:r>
              <a:rPr lang="en-US" altLang="ja-JP" dirty="0" err="1" smtClean="0"/>
              <a:t>Calcev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Straw poll / r3</a:t>
            </a:r>
          </a:p>
          <a:p>
            <a:r>
              <a:rPr lang="en-US" altLang="ja-JP" dirty="0" smtClean="0"/>
              <a:t>Motion /r6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12/1047r3:	Straw poll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support the ideas presented in contribution 11-12-1047-03-00ai-White-list-for-GAS-query-of-multiple-APs.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Result (27/0/5): 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12/1047r6:	Motion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To authorize the Editor to incorporate the text changes proposed in contribution 11-12-1047-06-00ai-White-list-for-GAS-query-of-multiple-APs to the draft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Specification Document (D0.0).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Moved: George </a:t>
            </a:r>
            <a:r>
              <a:rPr lang="en-US" altLang="ja-JP" dirty="0" err="1" smtClean="0"/>
              <a:t>Calcev</a:t>
            </a:r>
            <a:endParaRPr lang="en-US" altLang="ja-JP" dirty="0" smtClean="0"/>
          </a:p>
          <a:p>
            <a:r>
              <a:rPr lang="en-US" altLang="ja-JP" dirty="0" err="1" smtClean="0"/>
              <a:t>Seconded:Lee</a:t>
            </a:r>
            <a:r>
              <a:rPr lang="en-US" altLang="ja-JP" dirty="0" smtClean="0"/>
              <a:t> Armstrong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Result (19/6/8): </a:t>
            </a:r>
            <a:r>
              <a:rPr lang="en-US" altLang="ja-JP" dirty="0" smtClean="0">
                <a:solidFill>
                  <a:srgbClr val="FF0000"/>
                </a:solidFill>
              </a:rPr>
              <a:t>Passed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12/1054r2</a:t>
            </a:r>
            <a:br>
              <a:rPr lang="en-US" altLang="ja-JP" dirty="0" smtClean="0"/>
            </a:br>
            <a:r>
              <a:rPr lang="en-US" altLang="ja-JP" dirty="0" smtClean="0"/>
              <a:t>12/1098r5</a:t>
            </a:r>
            <a:br>
              <a:rPr lang="en-US" altLang="ja-JP" dirty="0" smtClean="0"/>
            </a:b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Motion 1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12/1098r5 Motion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>
              <a:spcBef>
                <a:spcPts val="0"/>
              </a:spcBef>
              <a:buNone/>
            </a:pPr>
            <a:r>
              <a:rPr lang="en-GB" dirty="0" smtClean="0"/>
              <a:t>Authorize the Editor to incorporate the text changes proposed in contribution </a:t>
            </a:r>
            <a:r>
              <a:rPr lang="en-GB" i="1" dirty="0" smtClean="0"/>
              <a:t>11-12-1098-05-00ai-FILS-Reduced-Neighbor-Report-Normative-Text</a:t>
            </a:r>
            <a:r>
              <a:rPr lang="en-GB" dirty="0" smtClean="0"/>
              <a:t> to the draft </a:t>
            </a:r>
            <a:r>
              <a:rPr lang="en-GB" dirty="0" err="1" smtClean="0"/>
              <a:t>TGai</a:t>
            </a:r>
            <a:r>
              <a:rPr lang="en-GB" dirty="0" smtClean="0"/>
              <a:t> Specification Document (D0.0)</a:t>
            </a:r>
          </a:p>
          <a:p>
            <a:pPr marL="0">
              <a:spcBef>
                <a:spcPts val="0"/>
              </a:spcBef>
              <a:buNone/>
            </a:pPr>
            <a:endParaRPr lang="en-GB" dirty="0" smtClean="0"/>
          </a:p>
          <a:p>
            <a:pPr marL="0">
              <a:spcBef>
                <a:spcPts val="0"/>
              </a:spcBef>
              <a:buNone/>
            </a:pPr>
            <a:r>
              <a:rPr lang="en-GB" dirty="0" smtClean="0"/>
              <a:t>Moved: </a:t>
            </a:r>
            <a:r>
              <a:rPr lang="en-US" altLang="ja-JP" dirty="0" err="1" smtClean="0"/>
              <a:t>Santosh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Pandey</a:t>
            </a:r>
            <a:endParaRPr lang="en-GB" dirty="0" smtClean="0"/>
          </a:p>
          <a:p>
            <a:pPr marL="0">
              <a:spcBef>
                <a:spcPts val="0"/>
              </a:spcBef>
              <a:buNone/>
            </a:pPr>
            <a:r>
              <a:rPr lang="en-GB" dirty="0" smtClean="0"/>
              <a:t>Second: </a:t>
            </a:r>
            <a:r>
              <a:rPr lang="en-US" altLang="ja-JP" dirty="0" smtClean="0"/>
              <a:t>Jonathan </a:t>
            </a:r>
            <a:r>
              <a:rPr lang="en-US" altLang="ja-JP" dirty="0" err="1" smtClean="0"/>
              <a:t>Segev</a:t>
            </a:r>
            <a:r>
              <a:rPr lang="en-US" altLang="ja-JP" dirty="0" smtClean="0"/>
              <a:t> </a:t>
            </a:r>
            <a:endParaRPr lang="en-GB" dirty="0" smtClean="0"/>
          </a:p>
          <a:p>
            <a:pPr marL="0">
              <a:spcBef>
                <a:spcPts val="0"/>
              </a:spcBef>
              <a:buNone/>
            </a:pPr>
            <a:endParaRPr lang="en-GB" dirty="0" smtClean="0"/>
          </a:p>
          <a:p>
            <a:pPr marL="0">
              <a:spcBef>
                <a:spcPts val="0"/>
              </a:spcBef>
              <a:buNone/>
            </a:pPr>
            <a:r>
              <a:rPr lang="en-GB" dirty="0" smtClean="0"/>
              <a:t>Result (21/4/11):</a:t>
            </a:r>
            <a:r>
              <a:rPr lang="en-GB" dirty="0" smtClean="0">
                <a:solidFill>
                  <a:srgbClr val="FF0000"/>
                </a:solidFill>
              </a:rPr>
              <a:t>Passed </a:t>
            </a:r>
            <a:r>
              <a:rPr lang="en-GB" dirty="0" smtClean="0"/>
              <a:t> </a:t>
            </a:r>
            <a:endParaRPr lang="en-US" dirty="0" smtClean="0"/>
          </a:p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12/1041r1</a:t>
            </a:r>
            <a:br>
              <a:rPr lang="en-US" altLang="ja-JP" dirty="0" smtClean="0"/>
            </a:br>
            <a:r>
              <a:rPr lang="en-US" altLang="ja-JP" dirty="0" smtClean="0"/>
              <a:t>Jonathan </a:t>
            </a:r>
            <a:r>
              <a:rPr lang="en-US" altLang="ja-JP" dirty="0" err="1" smtClean="0"/>
              <a:t>Segev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Motion: (1)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12/1033r2:	Motion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113213"/>
          </a:xfrm>
        </p:spPr>
        <p:txBody>
          <a:bodyPr/>
          <a:lstStyle/>
          <a:p>
            <a:r>
              <a:rPr lang="en-US" altLang="ja-JP" sz="1800" dirty="0" smtClean="0"/>
              <a:t>Insert the following text on clause 6 of the SFD (11-12/0151r12):</a:t>
            </a:r>
          </a:p>
          <a:p>
            <a:endParaRPr lang="en-US" altLang="ja-JP" sz="1800" dirty="0" smtClean="0"/>
          </a:p>
          <a:p>
            <a:r>
              <a:rPr lang="en-US" altLang="ja-JP" sz="1800" dirty="0" smtClean="0"/>
              <a:t>The amendment will define a mechanism to reduce the AP coverage discovery duration using a new or existing message. The procedure will enable the STA to identify AP coverage within SIFS plus ACK message delay. The mechanism will use the CCA for identifying AP coverage.</a:t>
            </a:r>
          </a:p>
          <a:p>
            <a:endParaRPr lang="en-US" altLang="ja-JP" sz="1800" dirty="0" smtClean="0"/>
          </a:p>
          <a:p>
            <a:endParaRPr lang="en-US" altLang="ja-JP" sz="1800" dirty="0" smtClean="0"/>
          </a:p>
          <a:p>
            <a:r>
              <a:rPr lang="en-US" altLang="ja-JP" sz="1800" dirty="0" smtClean="0"/>
              <a:t>Moved: Jonathan </a:t>
            </a:r>
            <a:r>
              <a:rPr lang="en-US" altLang="ja-JP" sz="1800" dirty="0" err="1" smtClean="0"/>
              <a:t>Segev</a:t>
            </a:r>
            <a:endParaRPr lang="en-US" altLang="ja-JP" sz="1800" dirty="0" smtClean="0"/>
          </a:p>
          <a:p>
            <a:r>
              <a:rPr lang="en-US" altLang="ja-JP" sz="1800" dirty="0" err="1" smtClean="0"/>
              <a:t>Seconded:Mark</a:t>
            </a:r>
            <a:r>
              <a:rPr lang="en-US" altLang="ja-JP" sz="1800" dirty="0" smtClean="0"/>
              <a:t> Hamilton</a:t>
            </a:r>
          </a:p>
          <a:p>
            <a:endParaRPr lang="en-US" altLang="ja-JP" sz="1800" dirty="0" smtClean="0"/>
          </a:p>
          <a:p>
            <a:r>
              <a:rPr lang="en-US" altLang="ja-JP" sz="1800" dirty="0" smtClean="0"/>
              <a:t>Result (21/10/14): </a:t>
            </a:r>
            <a:r>
              <a:rPr lang="en-US" altLang="ja-JP" sz="1800" dirty="0" smtClean="0">
                <a:solidFill>
                  <a:srgbClr val="0000FF"/>
                </a:solidFill>
              </a:rPr>
              <a:t>Failed </a:t>
            </a:r>
            <a:endParaRPr lang="ja-JP" altLang="en-US" sz="1800" dirty="0">
              <a:solidFill>
                <a:srgbClr val="0000FF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12/1049r0</a:t>
            </a:r>
            <a:br>
              <a:rPr lang="en-US" altLang="ja-JP" dirty="0" smtClean="0"/>
            </a:br>
            <a:r>
              <a:rPr lang="en-US" altLang="ja-JP" dirty="0" err="1" smtClean="0"/>
              <a:t>Yunsong</a:t>
            </a:r>
            <a:r>
              <a:rPr lang="en-US" altLang="ja-JP" dirty="0" smtClean="0"/>
              <a:t> Yan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Straw poll:</a:t>
            </a:r>
            <a:r>
              <a:rPr lang="en-US" altLang="ja-JP" dirty="0" smtClean="0"/>
              <a:t> 1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r>
              <a:rPr lang="en-US" b="0" dirty="0" smtClean="0"/>
              <a:t>This document is a composite of all 802.11TGai motions / straw polls  at the Sep 2012 Palm Springs session.</a:t>
            </a:r>
          </a:p>
          <a:p>
            <a:endParaRPr lang="en-US" b="0" dirty="0" smtClean="0"/>
          </a:p>
          <a:p>
            <a:r>
              <a:rPr lang="en-US" b="0" dirty="0" smtClean="0"/>
              <a:t>Plus amendments and results from the meeting.</a:t>
            </a: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12/1049r0:	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34672" cy="440012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Do you support that a FILS-capable AP may send a simplified Probe Response by referencing to another Probe Response that was sent earlier, thereby </a:t>
            </a:r>
            <a:r>
              <a:rPr lang="en-US" dirty="0" smtClean="0"/>
              <a:t>removing the redundant information elements that are already in the referenced Probe Response from the simplified Probe Response</a:t>
            </a:r>
            <a:r>
              <a:rPr lang="en-US" altLang="zh-CN" dirty="0" smtClean="0"/>
              <a:t>?</a:t>
            </a:r>
          </a:p>
          <a:p>
            <a:pPr lvl="1">
              <a:buNone/>
            </a:pPr>
            <a:endParaRPr lang="en-US" altLang="zh-CN" dirty="0" smtClean="0"/>
          </a:p>
          <a:p>
            <a:pPr>
              <a:buNone/>
              <a:defRPr/>
            </a:pPr>
            <a:r>
              <a:rPr lang="en-US" sz="1800" dirty="0" smtClean="0"/>
              <a:t>Yes</a:t>
            </a:r>
            <a:r>
              <a:rPr lang="en-US" sz="1800" dirty="0" smtClean="0"/>
              <a:t>:18</a:t>
            </a:r>
          </a:p>
          <a:p>
            <a:pPr>
              <a:buNone/>
              <a:defRPr/>
            </a:pPr>
            <a:r>
              <a:rPr lang="en-US" sz="1800" dirty="0" smtClean="0"/>
              <a:t>No</a:t>
            </a:r>
            <a:r>
              <a:rPr lang="en-US" sz="1800" dirty="0" smtClean="0"/>
              <a:t>:17</a:t>
            </a:r>
          </a:p>
          <a:p>
            <a:pPr>
              <a:buNone/>
              <a:defRPr/>
            </a:pPr>
            <a:r>
              <a:rPr lang="en-US" sz="1800" dirty="0" smtClean="0"/>
              <a:t>Abstain</a:t>
            </a:r>
            <a:r>
              <a:rPr lang="en-US" sz="1800" dirty="0" smtClean="0"/>
              <a:t>:13</a:t>
            </a:r>
          </a:p>
          <a:p>
            <a:pPr lvl="1"/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dirty="0" smtClean="0"/>
              <a:t>Slide </a:t>
            </a:r>
            <a:fld id="{F3492426-BCCD-4D74-9D7D-2414C4E79612}" type="slidenum">
              <a:rPr lang="en-US" altLang="zh-CN" smtClean="0"/>
              <a:pPr/>
              <a:t>20</a:t>
            </a:fld>
            <a:endParaRPr lang="en-US" altLang="zh-CN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</a:t>
            </a:r>
            <a:r>
              <a:rPr lang="en-US" altLang="ja-JP" dirty="0" smtClean="0"/>
              <a:t>1168r1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en-US" altLang="ja-JP" dirty="0" smtClean="0"/>
              <a:t>12/1130r0</a:t>
            </a:r>
            <a:br>
              <a:rPr lang="en-US" altLang="ja-JP" dirty="0" smtClean="0"/>
            </a:br>
            <a:r>
              <a:rPr lang="en-US" altLang="ja-JP" dirty="0" smtClean="0"/>
              <a:t>Lei Wang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Motion 1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Motion: Include the text proposed in Section 2 of</a:t>
            </a:r>
            <a:r>
              <a:rPr lang="en-GB" dirty="0" smtClean="0"/>
              <a:t> contribution </a:t>
            </a:r>
            <a:r>
              <a:rPr lang="en-GB" dirty="0" smtClean="0"/>
              <a:t>(12/</a:t>
            </a:r>
            <a:r>
              <a:rPr lang="en-GB" dirty="0" smtClean="0"/>
              <a:t>1168r0) </a:t>
            </a:r>
            <a:r>
              <a:rPr lang="en-GB" dirty="0" smtClean="0"/>
              <a:t>into the </a:t>
            </a:r>
            <a:r>
              <a:rPr lang="en-GB" dirty="0" err="1" smtClean="0"/>
              <a:t>TGai</a:t>
            </a:r>
            <a:r>
              <a:rPr lang="en-GB" dirty="0" smtClean="0"/>
              <a:t> draft Specification Document (D0.0)</a:t>
            </a:r>
            <a:r>
              <a:rPr lang="en-GB" dirty="0" smtClean="0"/>
              <a:t>.</a:t>
            </a:r>
          </a:p>
          <a:p>
            <a:endParaRPr lang="en-GB" altLang="ja-JP" dirty="0" smtClean="0"/>
          </a:p>
          <a:p>
            <a:r>
              <a:rPr lang="en-GB" altLang="ja-JP" dirty="0" smtClean="0"/>
              <a:t>Moved: Lei Wang</a:t>
            </a:r>
          </a:p>
          <a:p>
            <a:r>
              <a:rPr lang="en-GB" altLang="ja-JP" dirty="0" smtClean="0"/>
              <a:t>Seconded: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ja-JP" altLang="en-US" dirty="0" smtClean="0"/>
          </a:p>
          <a:p>
            <a:r>
              <a:rPr lang="en-GB" dirty="0" smtClean="0"/>
              <a:t> </a:t>
            </a:r>
            <a:endParaRPr lang="ja-JP" altLang="en-US" dirty="0" smtClean="0"/>
          </a:p>
          <a:p>
            <a:r>
              <a:rPr lang="en-GB" dirty="0" smtClean="0"/>
              <a:t>Yes: </a:t>
            </a:r>
            <a:r>
              <a:rPr lang="en-GB" dirty="0" smtClean="0"/>
              <a:t>__31____</a:t>
            </a:r>
            <a:r>
              <a:rPr lang="en-GB" dirty="0" smtClean="0"/>
              <a:t>;</a:t>
            </a:r>
            <a:r>
              <a:rPr lang="en-GB" dirty="0" smtClean="0"/>
              <a:t> No</a:t>
            </a:r>
            <a:r>
              <a:rPr lang="en-GB" dirty="0" smtClean="0"/>
              <a:t>:</a:t>
            </a:r>
            <a:r>
              <a:rPr lang="en-GB" dirty="0" smtClean="0"/>
              <a:t> ___1____</a:t>
            </a:r>
            <a:r>
              <a:rPr lang="en-GB" dirty="0" smtClean="0"/>
              <a:t>;</a:t>
            </a:r>
            <a:r>
              <a:rPr lang="en-GB" dirty="0" smtClean="0"/>
              <a:t> Abstain</a:t>
            </a:r>
            <a:r>
              <a:rPr lang="en-GB" dirty="0" smtClean="0"/>
              <a:t>:</a:t>
            </a:r>
            <a:r>
              <a:rPr lang="en-GB" dirty="0" smtClean="0"/>
              <a:t> __2____; </a:t>
            </a:r>
            <a:r>
              <a:rPr lang="en-US" altLang="ja-JP" dirty="0" smtClean="0">
                <a:solidFill>
                  <a:srgbClr val="FF0000"/>
                </a:solidFill>
              </a:rPr>
              <a:t>Passed</a:t>
            </a: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</a:t>
            </a:r>
            <a:r>
              <a:rPr lang="en-US" altLang="ja-JP" dirty="0" smtClean="0"/>
              <a:t>1042r3</a:t>
            </a:r>
            <a:br>
              <a:rPr lang="en-US" altLang="ja-JP" dirty="0" smtClean="0"/>
            </a:br>
            <a:r>
              <a:rPr lang="en-US" altLang="ja-JP" dirty="0" err="1" smtClean="0"/>
              <a:t>Giwon</a:t>
            </a:r>
            <a:r>
              <a:rPr lang="en-US" altLang="ja-JP" dirty="0" smtClean="0"/>
              <a:t> Park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Straw poll</a:t>
            </a:r>
            <a:r>
              <a:rPr lang="en-US" altLang="ja-JP" dirty="0" smtClean="0"/>
              <a:t>:</a:t>
            </a:r>
          </a:p>
          <a:p>
            <a:r>
              <a:rPr lang="en-US" altLang="ja-JP" dirty="0" smtClean="0"/>
              <a:t>Motion:</a:t>
            </a:r>
            <a:r>
              <a:rPr lang="en-US" altLang="ja-JP" dirty="0" smtClean="0"/>
              <a:t> 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81000"/>
          </a:xfrm>
        </p:spPr>
        <p:txBody>
          <a:bodyPr/>
          <a:lstStyle/>
          <a:p>
            <a:r>
              <a:rPr lang="en-GB" dirty="0" smtClean="0"/>
              <a:t>Motion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305800" cy="5486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Insert the following text on clause 6 of the SFD (11-12/0151r12):</a:t>
            </a:r>
          </a:p>
          <a:p>
            <a:pPr lvl="1"/>
            <a:endParaRPr lang="en-US" dirty="0" smtClean="0"/>
          </a:p>
          <a:p>
            <a:pPr lvl="1"/>
            <a:r>
              <a:rPr lang="en-US" altLang="zh-TW" dirty="0" smtClean="0"/>
              <a:t>6.4 Band adjustment</a:t>
            </a:r>
          </a:p>
          <a:p>
            <a:pPr lvl="1"/>
            <a:r>
              <a:rPr lang="en-US" altLang="zh-TW" dirty="0" smtClean="0"/>
              <a:t>If the AP’s  BSS load on the operating channel is not enough to accommodate </a:t>
            </a:r>
            <a:r>
              <a:rPr lang="en-US" altLang="zh-TW" dirty="0" err="1" smtClean="0"/>
              <a:t>STAs</a:t>
            </a:r>
            <a:r>
              <a:rPr lang="en-US" altLang="zh-TW" dirty="0" smtClean="0"/>
              <a:t>, the AP may redirect the </a:t>
            </a:r>
            <a:r>
              <a:rPr lang="en-US" altLang="zh-TW" dirty="0" err="1" smtClean="0"/>
              <a:t>STAs</a:t>
            </a:r>
            <a:r>
              <a:rPr lang="en-US" altLang="zh-TW" dirty="0" smtClean="0"/>
              <a:t> </a:t>
            </a:r>
            <a:r>
              <a:rPr lang="en-US" altLang="zh-TW" dirty="0" smtClean="0"/>
              <a:t>to </a:t>
            </a:r>
            <a:r>
              <a:rPr lang="en-US" altLang="zh-TW" dirty="0" smtClean="0"/>
              <a:t>other channels by including the neighbor AP information in the Probe Response or Beacon.</a:t>
            </a:r>
          </a:p>
          <a:p>
            <a:endParaRPr lang="en-US" dirty="0" smtClean="0"/>
          </a:p>
          <a:p>
            <a:r>
              <a:rPr lang="en-US" dirty="0" smtClean="0"/>
              <a:t>Mover: </a:t>
            </a:r>
            <a:r>
              <a:rPr lang="en-US" dirty="0" err="1" smtClean="0"/>
              <a:t>Giwon</a:t>
            </a:r>
            <a:r>
              <a:rPr lang="en-US" dirty="0" smtClean="0"/>
              <a:t> Park</a:t>
            </a:r>
          </a:p>
          <a:p>
            <a:r>
              <a:rPr lang="en-US" dirty="0" err="1" smtClean="0"/>
              <a:t>Seconder</a:t>
            </a:r>
            <a:r>
              <a:rPr lang="en-US" dirty="0" smtClean="0"/>
              <a:t>: </a:t>
            </a:r>
            <a:r>
              <a:rPr lang="en-US" dirty="0" err="1" smtClean="0"/>
              <a:t>Katsuo</a:t>
            </a:r>
            <a:r>
              <a:rPr lang="en-US" dirty="0" smtClean="0"/>
              <a:t> </a:t>
            </a:r>
            <a:r>
              <a:rPr lang="en-US" dirty="0" err="1" smtClean="0"/>
              <a:t>Yunoki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Result:     Yes 24   	No  4     Abstain 8</a:t>
            </a:r>
            <a:r>
              <a:rPr lang="en-US" dirty="0" smtClean="0">
                <a:solidFill>
                  <a:srgbClr val="FF0000"/>
                </a:solidFill>
              </a:rPr>
              <a:t> Passed</a:t>
            </a:r>
          </a:p>
          <a:p>
            <a:endParaRPr lang="en-US" dirty="0" smtClean="0"/>
          </a:p>
          <a:p>
            <a:pPr lvl="2"/>
            <a:r>
              <a:rPr lang="en-US" dirty="0" smtClean="0"/>
              <a:t>Motion to amend</a:t>
            </a:r>
          </a:p>
          <a:p>
            <a:pPr lvl="3"/>
            <a:r>
              <a:rPr lang="en-US" altLang="zh-TW" dirty="0" smtClean="0"/>
              <a:t>6.4 Band adjustment</a:t>
            </a:r>
          </a:p>
          <a:p>
            <a:pPr lvl="3"/>
            <a:r>
              <a:rPr lang="en-US" altLang="zh-TW" dirty="0" smtClean="0"/>
              <a:t>If the AP’s  BSS load on the operating channel is not enough to accommodate </a:t>
            </a:r>
            <a:r>
              <a:rPr lang="en-US" altLang="zh-TW" dirty="0" err="1" smtClean="0"/>
              <a:t>STAs</a:t>
            </a:r>
            <a:r>
              <a:rPr lang="en-US" altLang="zh-TW" dirty="0" smtClean="0"/>
              <a:t>, the AP may recommend the </a:t>
            </a:r>
            <a:r>
              <a:rPr lang="en-US" altLang="zh-TW" dirty="0" err="1" smtClean="0"/>
              <a:t>STAs</a:t>
            </a:r>
            <a:r>
              <a:rPr lang="en-US" altLang="zh-TW" dirty="0" smtClean="0"/>
              <a:t> to scan and associate AP’s on other channels by including the neighbor AP information in the Probe Response or Beacon.</a:t>
            </a:r>
          </a:p>
          <a:p>
            <a:pPr lvl="3"/>
            <a:r>
              <a:rPr lang="en-US" altLang="zh-TW" dirty="0" smtClean="0"/>
              <a:t>Mover: </a:t>
            </a:r>
            <a:r>
              <a:rPr lang="en-US" altLang="zh-TW" dirty="0" err="1" smtClean="0"/>
              <a:t>Kiseon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Ryu</a:t>
            </a:r>
            <a:endParaRPr lang="en-US" altLang="zh-TW" dirty="0" smtClean="0"/>
          </a:p>
          <a:p>
            <a:pPr lvl="3"/>
            <a:r>
              <a:rPr lang="en-US" altLang="zh-TW" dirty="0" smtClean="0"/>
              <a:t>Seconded: Jonathan </a:t>
            </a:r>
          </a:p>
          <a:p>
            <a:pPr lvl="3"/>
            <a:r>
              <a:rPr lang="en-US" dirty="0" smtClean="0"/>
              <a:t>Result:     </a:t>
            </a:r>
            <a:r>
              <a:rPr lang="en-US" dirty="0" smtClean="0"/>
              <a:t>Yes  2   </a:t>
            </a:r>
            <a:r>
              <a:rPr lang="en-US" dirty="0" smtClean="0"/>
              <a:t>	No</a:t>
            </a:r>
            <a:r>
              <a:rPr lang="en-US" dirty="0" smtClean="0"/>
              <a:t>  22     Abstain 6      Failed</a:t>
            </a:r>
          </a:p>
          <a:p>
            <a:pPr lvl="3"/>
            <a:endParaRPr lang="en-US" altLang="zh-TW" dirty="0" smtClean="0"/>
          </a:p>
          <a:p>
            <a:pPr lvl="3"/>
            <a:endParaRPr lang="en-US" altLang="zh-TW" dirty="0" smtClean="0"/>
          </a:p>
          <a:p>
            <a:pPr lvl="2"/>
            <a:r>
              <a:rPr lang="en-US" altLang="zh-TW" dirty="0" smtClean="0"/>
              <a:t>Motion to cal the question</a:t>
            </a:r>
          </a:p>
          <a:p>
            <a:pPr lvl="3"/>
            <a:r>
              <a:rPr lang="en-US" altLang="zh-TW" dirty="0" smtClean="0"/>
              <a:t>Result:	Yes 11	No 6 	Abstain 7  (question should be called)</a:t>
            </a:r>
          </a:p>
          <a:p>
            <a:pPr lvl="3"/>
            <a:endParaRPr lang="en-US" altLang="zh-TW" dirty="0" smtClean="0"/>
          </a:p>
          <a:p>
            <a:pPr lvl="2"/>
            <a:r>
              <a:rPr lang="en-US" dirty="0" smtClean="0"/>
              <a:t> </a:t>
            </a:r>
          </a:p>
          <a:p>
            <a:endParaRPr lang="en-US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4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Giwon Park, LG Electronics Inc.</a:t>
            </a:r>
            <a:endParaRPr 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>
          <a:xfrm>
            <a:off x="696913" y="333375"/>
            <a:ext cx="1874837" cy="273050"/>
          </a:xfrm>
        </p:spPr>
        <p:txBody>
          <a:bodyPr/>
          <a:lstStyle/>
          <a:p>
            <a:r>
              <a:rPr lang="en-US" altLang="ja-JP" smtClean="0"/>
              <a:t>September 2012</a:t>
            </a:r>
            <a:endParaRPr lang="en-US" altLang="ja-JP" dirty="0" smtClean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</a:t>
            </a:r>
            <a:r>
              <a:rPr lang="en-US" altLang="ja-JP" dirty="0" smtClean="0"/>
              <a:t>0550r10</a:t>
            </a:r>
            <a:br>
              <a:rPr lang="en-US" altLang="ja-JP" dirty="0" smtClean="0"/>
            </a:br>
            <a:r>
              <a:rPr lang="en-US" altLang="ja-JP" dirty="0" err="1" smtClean="0"/>
              <a:t>Giwon</a:t>
            </a:r>
            <a:r>
              <a:rPr lang="en-US" altLang="ja-JP" dirty="0" smtClean="0"/>
              <a:t> Park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  <a:r>
              <a:rPr lang="en-US" altLang="ja-JP" dirty="0" smtClean="0"/>
              <a:t>: 1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134672" cy="4752528"/>
          </a:xfrm>
        </p:spPr>
        <p:txBody>
          <a:bodyPr>
            <a:noAutofit/>
          </a:bodyPr>
          <a:lstStyle/>
          <a:p>
            <a:pPr marL="342900" lvl="2" indent="-342900"/>
            <a:r>
              <a:rPr lang="en-US" altLang="zh-CN" sz="2400" dirty="0" smtClean="0"/>
              <a:t>Move to add the following text to Section 6.2.3 of SFD? </a:t>
            </a:r>
          </a:p>
          <a:p>
            <a:pPr marL="342900" lvl="2" indent="-342900"/>
            <a:endParaRPr lang="en-US" altLang="zh-CN" sz="2400" b="1" dirty="0" smtClean="0"/>
          </a:p>
          <a:p>
            <a:pPr marL="342900" lvl="2" indent="-342900"/>
            <a:r>
              <a:rPr lang="en-US" altLang="zh-CN" sz="2200" b="1" dirty="0" smtClean="0"/>
              <a:t>6.2.3 Probe Response</a:t>
            </a:r>
          </a:p>
          <a:p>
            <a:pPr>
              <a:buNone/>
            </a:pPr>
            <a:r>
              <a:rPr lang="en-US" altLang="zh-CN" sz="2000" b="0" dirty="0" smtClean="0"/>
              <a:t>	“To trigger the broadcast Probe Response transmission of the AP, the source address (SA) of the non-AP STA included in the received Probe Request may be included in the Probe Request.”</a:t>
            </a:r>
          </a:p>
          <a:p>
            <a:pPr marL="342900" lvl="2" indent="-342900"/>
            <a:endParaRPr lang="en-US" altLang="zh-CN" sz="2400" b="1" dirty="0" smtClean="0"/>
          </a:p>
          <a:p>
            <a:pPr marL="342900" lvl="2" indent="-342900"/>
            <a:r>
              <a:rPr lang="en-US" altLang="zh-CN" sz="2000" dirty="0" smtClean="0"/>
              <a:t>Mover: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Giwon</a:t>
            </a:r>
            <a:r>
              <a:rPr lang="en-US" altLang="zh-CN" sz="2000" dirty="0" smtClean="0"/>
              <a:t> Park</a:t>
            </a:r>
          </a:p>
          <a:p>
            <a:pPr marL="342900" lvl="2" indent="-342900"/>
            <a:r>
              <a:rPr lang="en-US" altLang="zh-CN" sz="2000" dirty="0" err="1" smtClean="0"/>
              <a:t>Seconder</a:t>
            </a:r>
            <a:r>
              <a:rPr lang="en-US" altLang="zh-CN" sz="2000" dirty="0" smtClean="0"/>
              <a:t>:</a:t>
            </a:r>
            <a:r>
              <a:rPr lang="en-US" altLang="zh-CN" sz="2000" dirty="0" smtClean="0"/>
              <a:t> </a:t>
            </a:r>
            <a:r>
              <a:rPr lang="en-US" altLang="zh-CN" sz="2000" dirty="0" err="1" smtClean="0"/>
              <a:t>Yun</a:t>
            </a:r>
            <a:r>
              <a:rPr lang="en-US" altLang="zh-CN" sz="2000" dirty="0" err="1" smtClean="0"/>
              <a:t>s</a:t>
            </a:r>
            <a:r>
              <a:rPr lang="en-US" altLang="zh-CN" sz="2000" dirty="0" err="1" smtClean="0"/>
              <a:t>ong</a:t>
            </a:r>
            <a:r>
              <a:rPr lang="en-US" altLang="zh-CN" sz="2000" dirty="0" smtClean="0"/>
              <a:t> Yang</a:t>
            </a:r>
          </a:p>
          <a:p>
            <a:pPr marL="342900" lvl="2" indent="-342900"/>
            <a:r>
              <a:rPr lang="en-US" altLang="zh-CN" sz="2000" dirty="0" smtClean="0"/>
              <a:t>Result    </a:t>
            </a:r>
          </a:p>
          <a:p>
            <a:pPr marL="342900" lvl="2" indent="-342900"/>
            <a:r>
              <a:rPr lang="en-US" altLang="zh-CN" sz="2000" dirty="0" smtClean="0"/>
              <a:t>Yes   </a:t>
            </a:r>
            <a:r>
              <a:rPr lang="en-US" altLang="zh-CN" sz="2000" dirty="0" smtClean="0"/>
              <a:t> 6                </a:t>
            </a:r>
            <a:r>
              <a:rPr lang="en-US" altLang="zh-CN" sz="2000" dirty="0" smtClean="0"/>
              <a:t>No      </a:t>
            </a:r>
            <a:r>
              <a:rPr lang="en-US" altLang="zh-CN" sz="2000" dirty="0" smtClean="0"/>
              <a:t> 26              Abstain____6___________ </a:t>
            </a:r>
            <a:r>
              <a:rPr lang="en-US" altLang="zh-CN" sz="2000" dirty="0" smtClean="0">
                <a:solidFill>
                  <a:srgbClr val="3366FF"/>
                </a:solidFill>
              </a:rPr>
              <a:t>Failed</a:t>
            </a:r>
            <a:endParaRPr lang="en-US" sz="2000" dirty="0" smtClean="0">
              <a:solidFill>
                <a:srgbClr val="3366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3492426-BCCD-4D74-9D7D-2414C4E79612}" type="slidenum">
              <a:rPr lang="en-US" altLang="zh-CN" smtClean="0"/>
              <a:pPr/>
              <a:t>26</a:t>
            </a:fld>
            <a:endParaRPr lang="en-US" altLang="zh-C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September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</a:t>
            </a:r>
            <a:r>
              <a:rPr lang="en-US" altLang="ja-JP" dirty="0" smtClean="0"/>
              <a:t>1034r4</a:t>
            </a:r>
            <a:br>
              <a:rPr lang="en-US" altLang="ja-JP" dirty="0" smtClean="0"/>
            </a:br>
            <a:r>
              <a:rPr lang="en-US" altLang="ja-JP" dirty="0" err="1" smtClean="0"/>
              <a:t>Jongki</a:t>
            </a:r>
            <a:r>
              <a:rPr lang="en-US" altLang="ja-JP" dirty="0" smtClean="0"/>
              <a:t> Kim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Motion : 2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27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the following text to “Section 6.2 Active scanning” in the </a:t>
            </a:r>
            <a:r>
              <a:rPr lang="en-US" altLang="ko-KR" dirty="0" err="1" smtClean="0"/>
              <a:t>TGai</a:t>
            </a:r>
            <a:r>
              <a:rPr lang="en-US" altLang="ko-KR" dirty="0" smtClean="0"/>
              <a:t> SFD, 12/0151r12:</a:t>
            </a:r>
          </a:p>
          <a:p>
            <a:pPr>
              <a:buNone/>
            </a:pPr>
            <a:r>
              <a:rPr lang="en-US" altLang="ko-KR" dirty="0" smtClean="0"/>
              <a:t>“6.2.12 Active scanning to preferred AP</a:t>
            </a:r>
          </a:p>
          <a:p>
            <a:pPr marL="0" indent="0">
              <a:buNone/>
            </a:pPr>
            <a:r>
              <a:rPr lang="en-US" altLang="ko-KR" dirty="0" smtClean="0"/>
              <a:t>STA may send</a:t>
            </a:r>
            <a:r>
              <a:rPr lang="en-US" altLang="ko-KR" dirty="0" smtClean="0"/>
              <a:t> </a:t>
            </a:r>
            <a:r>
              <a:rPr lang="en-US" altLang="ko-KR" dirty="0" smtClean="0"/>
              <a:t>a</a:t>
            </a:r>
            <a:r>
              <a:rPr lang="en-US" altLang="ko-KR" dirty="0" smtClean="0"/>
              <a:t> </a:t>
            </a:r>
            <a:r>
              <a:rPr lang="en-US" altLang="ko-KR" dirty="0" smtClean="0"/>
              <a:t>probe request frame including the</a:t>
            </a:r>
            <a:r>
              <a:rPr lang="en-US" altLang="ko-KR" dirty="0" smtClean="0"/>
              <a:t> AP configuration </a:t>
            </a:r>
            <a:r>
              <a:rPr lang="en-US" altLang="ko-KR" dirty="0" smtClean="0"/>
              <a:t>change count of a preferred AP if the STA has the</a:t>
            </a:r>
            <a:r>
              <a:rPr lang="en-US" altLang="ko-KR" dirty="0" smtClean="0"/>
              <a:t> system </a:t>
            </a:r>
            <a:r>
              <a:rPr lang="en-US" altLang="ko-KR" dirty="0" smtClean="0"/>
              <a:t>information</a:t>
            </a:r>
            <a:r>
              <a:rPr lang="en-US" altLang="ko-KR" dirty="0" smtClean="0"/>
              <a:t> of </a:t>
            </a:r>
            <a:r>
              <a:rPr lang="en-US" altLang="ko-KR" dirty="0" smtClean="0"/>
              <a:t>the preferred AP during the active scanning </a:t>
            </a:r>
            <a:r>
              <a:rPr lang="en-US" altLang="ko-KR" dirty="0" smtClean="0"/>
              <a:t>procedure.</a:t>
            </a:r>
            <a:r>
              <a:rPr lang="en-US" altLang="ko-KR" dirty="0" smtClean="0"/>
              <a:t>”</a:t>
            </a:r>
          </a:p>
          <a:p>
            <a:pPr>
              <a:buNone/>
            </a:pPr>
            <a:endParaRPr lang="en-US" altLang="ko-KR" dirty="0" smtClean="0"/>
          </a:p>
          <a:p>
            <a:pPr>
              <a:spcAft>
                <a:spcPts val="600"/>
              </a:spcAft>
            </a:pPr>
            <a:r>
              <a:rPr lang="en-US" altLang="ko-KR" sz="2000" dirty="0" smtClean="0"/>
              <a:t>Mover:</a:t>
            </a:r>
            <a:r>
              <a:rPr lang="en-US" altLang="ko-KR" sz="2000" dirty="0" smtClean="0"/>
              <a:t> </a:t>
            </a:r>
            <a:r>
              <a:rPr lang="en-US" altLang="ko-KR" sz="2000" dirty="0" err="1" smtClean="0"/>
              <a:t>Jeongki</a:t>
            </a:r>
            <a:r>
              <a:rPr lang="en-US" altLang="ko-KR" sz="2000" dirty="0" smtClean="0"/>
              <a:t> Kim</a:t>
            </a:r>
          </a:p>
          <a:p>
            <a:pPr>
              <a:spcAft>
                <a:spcPts val="600"/>
              </a:spcAft>
            </a:pPr>
            <a:r>
              <a:rPr lang="en-US" altLang="ko-KR" sz="2000" dirty="0" err="1" smtClean="0"/>
              <a:t>Seconder</a:t>
            </a:r>
            <a:r>
              <a:rPr lang="en-US" altLang="ko-KR" sz="2000" dirty="0" smtClean="0"/>
              <a:t>:</a:t>
            </a:r>
            <a:r>
              <a:rPr lang="en-US" altLang="ko-KR" sz="2000" dirty="0" smtClean="0"/>
              <a:t> Lei Wang</a:t>
            </a:r>
          </a:p>
          <a:p>
            <a:pPr>
              <a:spcAft>
                <a:spcPts val="600"/>
              </a:spcAft>
            </a:pPr>
            <a:r>
              <a:rPr lang="en-US" altLang="ko-KR" sz="2000" dirty="0" smtClean="0"/>
              <a:t>Result    </a:t>
            </a:r>
            <a:r>
              <a:rPr lang="en-US" altLang="ko-KR" sz="2000" u="sng" dirty="0" smtClean="0"/>
              <a:t>Yes    </a:t>
            </a:r>
            <a:r>
              <a:rPr lang="en-US" altLang="ko-KR" sz="2000" u="sng" dirty="0" smtClean="0"/>
              <a:t> 19      </a:t>
            </a:r>
            <a:r>
              <a:rPr lang="en-US" altLang="ko-KR" sz="2000" dirty="0" smtClean="0"/>
              <a:t>    </a:t>
            </a:r>
            <a:r>
              <a:rPr lang="en-US" altLang="ko-KR" sz="2000" u="sng" dirty="0" smtClean="0"/>
              <a:t>No       </a:t>
            </a:r>
            <a:r>
              <a:rPr lang="en-US" altLang="ko-KR" sz="2000" u="sng" dirty="0" smtClean="0"/>
              <a:t> </a:t>
            </a:r>
            <a:r>
              <a:rPr lang="en-US" altLang="ko-KR" sz="2000" u="sng" dirty="0" smtClean="0"/>
              <a:t>4</a:t>
            </a:r>
            <a:r>
              <a:rPr lang="en-US" altLang="ko-KR" sz="2000" u="sng" dirty="0" smtClean="0"/>
              <a:t>          </a:t>
            </a:r>
            <a:r>
              <a:rPr lang="en-US" altLang="ko-KR" sz="2000" dirty="0" smtClean="0"/>
              <a:t>       </a:t>
            </a:r>
            <a:r>
              <a:rPr lang="en-US" altLang="ko-KR" sz="2000" u="sng" dirty="0" smtClean="0"/>
              <a:t>Abstain</a:t>
            </a:r>
            <a:r>
              <a:rPr lang="en-US" altLang="ko-KR" sz="2000" dirty="0" smtClean="0"/>
              <a:t>____11___</a:t>
            </a:r>
            <a:r>
              <a:rPr lang="en-US" altLang="ko-KR" sz="2000" dirty="0" smtClean="0">
                <a:solidFill>
                  <a:srgbClr val="FF0000"/>
                </a:solidFill>
              </a:rPr>
              <a:t> Passed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Move to add the following text to “Section 6.2 Active scanning” in the </a:t>
            </a:r>
            <a:r>
              <a:rPr lang="en-US" altLang="ko-KR" dirty="0" err="1" smtClean="0"/>
              <a:t>TGai</a:t>
            </a:r>
            <a:r>
              <a:rPr lang="en-US" altLang="ko-KR" dirty="0" smtClean="0"/>
              <a:t> SFD, 12/0151r12:</a:t>
            </a:r>
          </a:p>
          <a:p>
            <a:pPr>
              <a:buNone/>
            </a:pPr>
            <a:r>
              <a:rPr lang="en-US" altLang="ko-KR" dirty="0" smtClean="0"/>
              <a:t>“6.2.12 Active scanning to preferred AP</a:t>
            </a:r>
          </a:p>
          <a:p>
            <a:pPr marL="0" indent="0">
              <a:buNone/>
            </a:pPr>
            <a:r>
              <a:rPr lang="en-US" altLang="ko-KR" dirty="0" smtClean="0"/>
              <a:t>AP may send</a:t>
            </a:r>
            <a:r>
              <a:rPr lang="en-US" altLang="ko-KR" dirty="0" smtClean="0"/>
              <a:t> </a:t>
            </a:r>
            <a:r>
              <a:rPr lang="en-US" altLang="ko-KR" dirty="0" smtClean="0"/>
              <a:t>an</a:t>
            </a:r>
            <a:r>
              <a:rPr lang="en-US" altLang="ko-KR" dirty="0" smtClean="0"/>
              <a:t> </a:t>
            </a:r>
            <a:r>
              <a:rPr lang="en-US" altLang="ko-KR" dirty="0" smtClean="0"/>
              <a:t>optimized probe response frame including only the</a:t>
            </a:r>
            <a:r>
              <a:rPr lang="en-US" altLang="ko-KR" dirty="0" smtClean="0"/>
              <a:t> parameters </a:t>
            </a:r>
            <a:r>
              <a:rPr lang="en-US" altLang="ko-KR" dirty="0" smtClean="0"/>
              <a:t>which need to be received by the STA when the AP receives the probe request frame including </a:t>
            </a:r>
            <a:r>
              <a:rPr lang="en-US" altLang="ko-KR" dirty="0" smtClean="0"/>
              <a:t>the AP </a:t>
            </a:r>
            <a:r>
              <a:rPr lang="en-US" altLang="ko-KR" dirty="0" smtClean="0"/>
              <a:t>configuration change count.</a:t>
            </a:r>
            <a:r>
              <a:rPr lang="en-US" altLang="ko-KR" dirty="0" smtClean="0"/>
              <a:t>”</a:t>
            </a:r>
          </a:p>
          <a:p>
            <a:pPr marL="0" indent="0">
              <a:buNone/>
            </a:pPr>
            <a:endParaRPr lang="en-US" altLang="ko-KR" dirty="0" smtClean="0"/>
          </a:p>
          <a:p>
            <a:pPr>
              <a:spcAft>
                <a:spcPts val="600"/>
              </a:spcAft>
            </a:pPr>
            <a:r>
              <a:rPr lang="en-US" altLang="ko-KR" sz="2000" dirty="0" smtClean="0"/>
              <a:t>Mover:</a:t>
            </a:r>
            <a:r>
              <a:rPr lang="en-US" altLang="ko-KR" sz="2000" dirty="0" smtClean="0"/>
              <a:t> </a:t>
            </a:r>
            <a:r>
              <a:rPr lang="en-US" altLang="ko-KR" sz="2000" dirty="0" err="1" smtClean="0"/>
              <a:t>Jeongki</a:t>
            </a:r>
            <a:r>
              <a:rPr lang="en-US" altLang="ko-KR" sz="2000" dirty="0" smtClean="0"/>
              <a:t> Kim</a:t>
            </a:r>
          </a:p>
          <a:p>
            <a:pPr>
              <a:spcAft>
                <a:spcPts val="600"/>
              </a:spcAft>
            </a:pPr>
            <a:r>
              <a:rPr lang="en-US" altLang="ko-KR" sz="2000" dirty="0" err="1" smtClean="0"/>
              <a:t>Seconder</a:t>
            </a:r>
            <a:r>
              <a:rPr lang="en-US" altLang="ko-KR" sz="2000" dirty="0" smtClean="0"/>
              <a:t>:</a:t>
            </a:r>
            <a:r>
              <a:rPr lang="en-US" altLang="ko-KR" sz="2000" dirty="0" smtClean="0"/>
              <a:t>  </a:t>
            </a:r>
            <a:r>
              <a:rPr lang="en-US" altLang="ko-KR" sz="2000" dirty="0" err="1" smtClean="0"/>
              <a:t>Jinsoo</a:t>
            </a:r>
            <a:r>
              <a:rPr lang="en-US" altLang="ko-KR" sz="2000" dirty="0" smtClean="0"/>
              <a:t> </a:t>
            </a:r>
            <a:r>
              <a:rPr lang="en-US" altLang="ko-KR" sz="2000" dirty="0" err="1" smtClean="0"/>
              <a:t>Choi</a:t>
            </a:r>
            <a:endParaRPr lang="en-US" altLang="ko-KR" sz="2000" dirty="0" smtClean="0"/>
          </a:p>
          <a:p>
            <a:pPr>
              <a:spcAft>
                <a:spcPts val="600"/>
              </a:spcAft>
            </a:pPr>
            <a:r>
              <a:rPr lang="en-US" altLang="ko-KR" sz="2000" dirty="0" smtClean="0"/>
              <a:t>Result    </a:t>
            </a:r>
            <a:r>
              <a:rPr lang="en-US" altLang="ko-KR" sz="2000" u="sng" dirty="0" smtClean="0"/>
              <a:t>Yes     </a:t>
            </a:r>
            <a:r>
              <a:rPr lang="en-US" altLang="ko-KR" sz="2000" u="sng" dirty="0" smtClean="0"/>
              <a:t> 16           </a:t>
            </a:r>
            <a:r>
              <a:rPr lang="en-US" altLang="ko-KR" sz="2000" dirty="0" smtClean="0"/>
              <a:t>      </a:t>
            </a:r>
            <a:r>
              <a:rPr lang="en-US" altLang="ko-KR" sz="2000" u="sng" dirty="0" smtClean="0"/>
              <a:t>No      </a:t>
            </a:r>
            <a:r>
              <a:rPr lang="en-US" altLang="ko-KR" sz="2000" u="sng" dirty="0" smtClean="0"/>
              <a:t> 2           </a:t>
            </a:r>
            <a:r>
              <a:rPr lang="en-US" altLang="ko-KR" sz="2000" dirty="0" smtClean="0"/>
              <a:t>       </a:t>
            </a:r>
            <a:r>
              <a:rPr lang="en-US" altLang="ko-KR" sz="2000" u="sng" dirty="0" smtClean="0"/>
              <a:t>Abstain</a:t>
            </a:r>
            <a:r>
              <a:rPr lang="en-US" altLang="ko-KR" sz="2000" dirty="0" smtClean="0"/>
              <a:t>___10____ </a:t>
            </a:r>
            <a:r>
              <a:rPr lang="en-US" altLang="ko-KR" sz="2000" dirty="0" smtClean="0">
                <a:solidFill>
                  <a:srgbClr val="FF0000"/>
                </a:solidFill>
              </a:rPr>
              <a:t>Passed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Jeongki Kim, LG Electronics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12/1028r2</a:t>
            </a:r>
            <a:br>
              <a:rPr lang="en-US" altLang="ja-JP" dirty="0" smtClean="0"/>
            </a:br>
            <a:r>
              <a:rPr lang="en-US" altLang="ja-JP" dirty="0" smtClean="0"/>
              <a:t>Lei Wang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Straw poll: 1</a:t>
            </a:r>
          </a:p>
          <a:p>
            <a:r>
              <a:rPr lang="en-US" altLang="ja-JP" dirty="0" smtClean="0"/>
              <a:t>Motion: 1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12/1043r0</a:t>
            </a:r>
            <a:br>
              <a:rPr lang="en-US" altLang="ja-JP" dirty="0" smtClean="0"/>
            </a:br>
            <a:r>
              <a:rPr lang="en-US" altLang="ja-JP" dirty="0" err="1" smtClean="0"/>
              <a:t>Giwon</a:t>
            </a:r>
            <a:r>
              <a:rPr lang="en-US" altLang="ja-JP" dirty="0" smtClean="0"/>
              <a:t> Park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  <a:r>
              <a:rPr lang="en-US" altLang="ja-JP" dirty="0" smtClean="0"/>
              <a:t>: 1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30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12/1043r0:	</a:t>
            </a:r>
            <a:r>
              <a:rPr lang="en-US" sz="2800" dirty="0" smtClean="0"/>
              <a:t>Motion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 smtClean="0"/>
              <a:t>Insert the following text on clause 6 of the SFD (11-12/0151r12):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de-DE" b="0" dirty="0" smtClean="0"/>
              <a:t> </a:t>
            </a:r>
            <a:r>
              <a:rPr lang="de-DE" b="0" dirty="0" err="1" smtClean="0"/>
              <a:t>During</a:t>
            </a:r>
            <a:r>
              <a:rPr lang="de-DE" b="0" dirty="0" smtClean="0"/>
              <a:t> passive </a:t>
            </a:r>
            <a:r>
              <a:rPr lang="de-DE" b="0" dirty="0" smtClean="0"/>
              <a:t>scanning, after receiving the Beacon frame from the target AP, when the STA </a:t>
            </a:r>
            <a:r>
              <a:rPr lang="de-DE" b="0" dirty="0" err="1" smtClean="0"/>
              <a:t>sends</a:t>
            </a:r>
            <a:r>
              <a:rPr lang="de-DE" b="0" dirty="0" smtClean="0"/>
              <a:t> </a:t>
            </a:r>
            <a:r>
              <a:rPr lang="de-DE" b="0" dirty="0" smtClean="0"/>
              <a:t>a </a:t>
            </a:r>
            <a:r>
              <a:rPr lang="en-US" b="0" dirty="0" smtClean="0"/>
              <a:t>management </a:t>
            </a:r>
            <a:r>
              <a:rPr lang="en-US" b="0" dirty="0" smtClean="0"/>
              <a:t>frame to the target AP, in</a:t>
            </a:r>
            <a:r>
              <a:rPr lang="en-US" b="0" dirty="0" smtClean="0"/>
              <a:t> the case </a:t>
            </a:r>
            <a:r>
              <a:rPr lang="en-US" b="0" dirty="0" smtClean="0"/>
              <a:t>of only 1</a:t>
            </a:r>
            <a:r>
              <a:rPr lang="en-US" b="0" baseline="30000" dirty="0" smtClean="0"/>
              <a:t>st</a:t>
            </a:r>
            <a:r>
              <a:rPr lang="en-US" b="0" dirty="0" smtClean="0"/>
              <a:t> management frame, STA can apply</a:t>
            </a:r>
            <a:r>
              <a:rPr lang="en-US" b="0" dirty="0" smtClean="0"/>
              <a:t> </a:t>
            </a:r>
            <a:r>
              <a:rPr lang="en-US" b="0" dirty="0" smtClean="0"/>
              <a:t>a</a:t>
            </a:r>
            <a:r>
              <a:rPr lang="en-US" b="0" dirty="0" smtClean="0"/>
              <a:t> </a:t>
            </a:r>
            <a:r>
              <a:rPr lang="en-US" b="0" dirty="0" smtClean="0"/>
              <a:t>higher  value of the EDCA parameters set rather than existing value of the EDCA parameters set based on </a:t>
            </a:r>
            <a:r>
              <a:rPr lang="en-US" b="0" dirty="0" err="1" smtClean="0"/>
              <a:t>QoS</a:t>
            </a:r>
            <a:r>
              <a:rPr lang="en-US" b="0" dirty="0" smtClean="0"/>
              <a:t> Management Policy to avoid the collision among the STAs (i.e., Associated STAs, STAs performing the active scanning and STAs performing the passive scanning). </a:t>
            </a:r>
          </a:p>
          <a:p>
            <a:pPr lvl="1">
              <a:buNone/>
            </a:pPr>
            <a:endParaRPr lang="en-US" altLang="zh-CN" u="sng" dirty="0" smtClean="0"/>
          </a:p>
          <a:p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sz="2200" dirty="0" err="1" smtClean="0"/>
              <a:t>Mover:</a:t>
            </a:r>
            <a:r>
              <a:rPr lang="en-US" altLang="ja-JP" sz="1800" dirty="0" err="1" smtClean="0"/>
              <a:t>Giwon</a:t>
            </a:r>
            <a:r>
              <a:rPr lang="en-US" altLang="ja-JP" sz="1800" dirty="0" smtClean="0"/>
              <a:t> Park</a:t>
            </a:r>
            <a:endParaRPr lang="en-US" sz="2200" dirty="0" smtClean="0"/>
          </a:p>
          <a:p>
            <a:pPr>
              <a:spcAft>
                <a:spcPts val="600"/>
              </a:spcAft>
            </a:pPr>
            <a:r>
              <a:rPr lang="en-US" sz="2200" dirty="0" err="1" smtClean="0"/>
              <a:t>Seconder:</a:t>
            </a:r>
            <a:r>
              <a:rPr lang="en-US" altLang="ko-KR" sz="1800" dirty="0" err="1" smtClean="0"/>
              <a:t>Jinsoo</a:t>
            </a:r>
            <a:r>
              <a:rPr lang="en-US" altLang="ko-KR" sz="1800" dirty="0" smtClean="0"/>
              <a:t> </a:t>
            </a:r>
            <a:r>
              <a:rPr lang="en-US" altLang="ko-KR" sz="1800" dirty="0" err="1" smtClean="0"/>
              <a:t>Choi</a:t>
            </a:r>
            <a:endParaRPr lang="en-US" sz="2200" dirty="0" smtClean="0"/>
          </a:p>
          <a:p>
            <a:pPr>
              <a:spcAft>
                <a:spcPts val="600"/>
              </a:spcAft>
            </a:pPr>
            <a:r>
              <a:rPr lang="en-US" sz="2200" dirty="0" smtClean="0"/>
              <a:t>Result:</a:t>
            </a:r>
          </a:p>
          <a:p>
            <a:pPr>
              <a:spcAft>
                <a:spcPts val="600"/>
              </a:spcAft>
            </a:pPr>
            <a:r>
              <a:rPr lang="en-US" sz="2200" u="sng" dirty="0" smtClean="0"/>
              <a:t>Yes  </a:t>
            </a:r>
            <a:r>
              <a:rPr lang="en-US" sz="2200" u="sng" dirty="0" smtClean="0"/>
              <a:t> 6	</a:t>
            </a:r>
            <a:r>
              <a:rPr lang="en-US" sz="2200" u="sng" dirty="0" smtClean="0"/>
              <a:t>No</a:t>
            </a:r>
            <a:r>
              <a:rPr lang="en-US" sz="2200" u="sng" dirty="0" smtClean="0"/>
              <a:t>  22     </a:t>
            </a:r>
            <a:r>
              <a:rPr lang="en-US" sz="2200" u="sng" dirty="0" smtClean="0"/>
              <a:t>	 </a:t>
            </a:r>
            <a:r>
              <a:rPr lang="en-US" sz="2200" u="sng" dirty="0" smtClean="0"/>
              <a:t>Abstain</a:t>
            </a:r>
            <a:r>
              <a:rPr lang="en-US" sz="2200" dirty="0" smtClean="0"/>
              <a:t>_____7____</a:t>
            </a:r>
            <a:r>
              <a:rPr lang="en-US" sz="2200" dirty="0" smtClean="0">
                <a:solidFill>
                  <a:srgbClr val="3366FF"/>
                </a:solidFill>
              </a:rPr>
              <a:t> Failed</a:t>
            </a:r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 smtClean="0"/>
              <a:t>Hiroshi Mano (ATRD)</a:t>
            </a:r>
            <a:endParaRPr lang="en-US" dirty="0" smtClean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2601"/>
            <a:ext cx="1579600" cy="27699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ja-JP" smtClean="0"/>
              <a:t>Sep 2012</a:t>
            </a:r>
            <a:endParaRPr lang="en-US" altLang="ja-JP" dirty="0" smtClean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</a:t>
            </a:r>
            <a:r>
              <a:rPr lang="en-US" altLang="ja-JP" dirty="0" smtClean="0"/>
              <a:t>1051r2</a:t>
            </a:r>
            <a:br>
              <a:rPr lang="en-US" altLang="ja-JP" dirty="0" smtClean="0"/>
            </a:br>
            <a:r>
              <a:rPr lang="en-US" altLang="ja-JP" dirty="0" smtClean="0"/>
              <a:t>Jing-</a:t>
            </a:r>
            <a:r>
              <a:rPr lang="en-US" altLang="ja-JP" dirty="0" err="1" smtClean="0"/>
              <a:t>Rong</a:t>
            </a:r>
            <a:r>
              <a:rPr lang="en-US" altLang="ja-JP" dirty="0" smtClean="0"/>
              <a:t> Hsieh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Straw poll:</a:t>
            </a:r>
            <a:r>
              <a:rPr lang="en-US" altLang="ja-JP" dirty="0" smtClean="0"/>
              <a:t> 1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32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Straw Poll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</a:rPr>
              <a:t>Do you support </a:t>
            </a:r>
            <a:r>
              <a:rPr lang="en-US" altLang="zh-TW" dirty="0" smtClean="0">
                <a:solidFill>
                  <a:schemeClr val="tx1"/>
                </a:solidFill>
              </a:rPr>
              <a:t>the concept to include condensed loading-related information or performance </a:t>
            </a:r>
            <a:r>
              <a:rPr lang="en-US" altLang="zh-TW" dirty="0">
                <a:solidFill>
                  <a:schemeClr val="tx1"/>
                </a:solidFill>
              </a:rPr>
              <a:t>comparison </a:t>
            </a:r>
            <a:r>
              <a:rPr lang="en-US" altLang="zh-TW" dirty="0" smtClean="0">
                <a:solidFill>
                  <a:schemeClr val="tx1"/>
                </a:solidFill>
              </a:rPr>
              <a:t>information for other channels to reduce unnecessary scan </a:t>
            </a:r>
            <a:r>
              <a:rPr lang="en-US" dirty="0" smtClean="0"/>
              <a:t>in the probe response</a:t>
            </a:r>
            <a:r>
              <a:rPr lang="en-US" dirty="0"/>
              <a:t> </a:t>
            </a:r>
            <a:r>
              <a:rPr lang="en-US" dirty="0" smtClean="0"/>
              <a:t>or beacon?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Yes: </a:t>
            </a:r>
            <a:r>
              <a:rPr lang="en-US" sz="1800" dirty="0" smtClean="0"/>
              <a:t> 6</a:t>
            </a:r>
            <a:br>
              <a:rPr lang="en-US" sz="1800" dirty="0" smtClean="0"/>
            </a:br>
            <a:r>
              <a:rPr lang="en-US" sz="1800" dirty="0" smtClean="0"/>
              <a:t>No</a:t>
            </a:r>
            <a:r>
              <a:rPr lang="en-US" sz="1800" dirty="0" smtClean="0"/>
              <a:t>:12</a:t>
            </a:r>
            <a:br>
              <a:rPr lang="en-US" sz="1800" dirty="0" smtClean="0"/>
            </a:br>
            <a:r>
              <a:rPr lang="en-US" sz="1800" dirty="0" smtClean="0"/>
              <a:t>Abstain: </a:t>
            </a:r>
            <a:r>
              <a:rPr lang="en-US" sz="1800" dirty="0" smtClean="0"/>
              <a:t> 13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4767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</a:t>
            </a:r>
            <a:r>
              <a:rPr lang="en-US" altLang="ja-JP" dirty="0" smtClean="0"/>
              <a:t>1052r2</a:t>
            </a:r>
            <a:br>
              <a:rPr lang="en-US" altLang="ja-JP" dirty="0" smtClean="0"/>
            </a:br>
            <a:r>
              <a:rPr lang="en-US" altLang="ja-JP" dirty="0" smtClean="0"/>
              <a:t>Jing-</a:t>
            </a:r>
            <a:r>
              <a:rPr lang="en-US" altLang="ja-JP" dirty="0" err="1" smtClean="0"/>
              <a:t>Rong</a:t>
            </a:r>
            <a:r>
              <a:rPr lang="en-US" altLang="ja-JP" dirty="0" smtClean="0"/>
              <a:t> Hsieh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Straw poll: 2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34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Straw </a:t>
            </a:r>
            <a:r>
              <a:rPr lang="en-US" altLang="zh-TW" dirty="0" smtClean="0"/>
              <a:t>Poll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TW" dirty="0">
                <a:solidFill>
                  <a:schemeClr val="tx1"/>
                </a:solidFill>
              </a:rPr>
              <a:t>Do you support </a:t>
            </a:r>
            <a:r>
              <a:rPr lang="en-US" altLang="zh-TW" dirty="0" smtClean="0">
                <a:solidFill>
                  <a:schemeClr val="tx1"/>
                </a:solidFill>
              </a:rPr>
              <a:t>to utilize transmit power and</a:t>
            </a:r>
            <a:r>
              <a:rPr lang="en-US" altLang="zh-TW" dirty="0" smtClean="0"/>
              <a:t> desired RSSI as the link quality parameters for the AP to omit Probe Response</a:t>
            </a:r>
            <a:r>
              <a:rPr lang="en-US" altLang="zh-TW" dirty="0" smtClean="0">
                <a:solidFill>
                  <a:schemeClr val="tx1"/>
                </a:solidFill>
              </a:rPr>
              <a:t>?</a:t>
            </a:r>
          </a:p>
          <a:p>
            <a:pPr marL="0" indent="0"/>
            <a:r>
              <a:rPr lang="en-US" altLang="zh-TW" dirty="0" smtClean="0"/>
              <a:t>	</a:t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	Yes: </a:t>
            </a:r>
            <a:r>
              <a:rPr lang="en-US" altLang="zh-TW" dirty="0" smtClean="0"/>
              <a:t> 10</a:t>
            </a:r>
            <a:br>
              <a:rPr lang="en-US" altLang="zh-TW" dirty="0" smtClean="0"/>
            </a:br>
            <a:r>
              <a:rPr lang="en-US" altLang="zh-TW" dirty="0" smtClean="0"/>
              <a:t>	No</a:t>
            </a:r>
            <a:r>
              <a:rPr lang="en-US" altLang="zh-TW" dirty="0" smtClean="0"/>
              <a:t>:3</a:t>
            </a:r>
            <a:br>
              <a:rPr lang="en-US" altLang="zh-TW" dirty="0" smtClean="0"/>
            </a:br>
            <a:r>
              <a:rPr lang="en-US" altLang="zh-TW" dirty="0" smtClean="0"/>
              <a:t>	Abstain: </a:t>
            </a:r>
            <a:r>
              <a:rPr lang="en-US" altLang="zh-TW" dirty="0" smtClean="0"/>
              <a:t> 19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zh-TW" smtClean="0"/>
              <a:t>HTC Corp.</a:t>
            </a:r>
            <a:endParaRPr lang="zh-TW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TW" dirty="0"/>
              <a:t>September 2012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73700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12/1028r3 Straw poll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you support to include the text proposed in Subsection 3.1.2, Subsection 3.2.2, Subsection 3.3.2, and Subsection 3.4.2 of this contribution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 Specification Document?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Yes:  30</a:t>
            </a:r>
          </a:p>
          <a:p>
            <a:r>
              <a:rPr lang="en-US" altLang="ja-JP" dirty="0" smtClean="0"/>
              <a:t>No: 2</a:t>
            </a:r>
          </a:p>
          <a:p>
            <a:r>
              <a:rPr lang="en-US" altLang="ja-JP" dirty="0" smtClean="0"/>
              <a:t>Abstain: 8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12/1028r3 Motion #1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Include the text proposed in Subsection 3.1.2, Subsection 3.2.2, Subsection 3.3.2, and Subsection 3.4.2 of this contribution (12/1028r3) into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 Specification Document (D0.0)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Lei Wang</a:t>
            </a:r>
          </a:p>
          <a:p>
            <a:r>
              <a:rPr lang="en-US" altLang="ja-JP" dirty="0" smtClean="0"/>
              <a:t>Seconded: Phillip Barber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Result (28/3/7):</a:t>
            </a:r>
            <a:r>
              <a:rPr lang="en-US" altLang="ja-JP" dirty="0" smtClean="0">
                <a:solidFill>
                  <a:srgbClr val="FF0000"/>
                </a:solidFill>
              </a:rPr>
              <a:t> Passed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12/1046r0</a:t>
            </a:r>
            <a:br>
              <a:rPr lang="en-US" altLang="ja-JP" dirty="0" smtClean="0"/>
            </a:br>
            <a:r>
              <a:rPr lang="en-US" altLang="ja-JP" dirty="0" smtClean="0"/>
              <a:t>George </a:t>
            </a:r>
            <a:r>
              <a:rPr lang="en-US" altLang="ja-JP" dirty="0" err="1" smtClean="0"/>
              <a:t>Calcev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Motion: 1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12/1046r3 Motion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To authorize the Editor to incorporate the text changes proposed in contribution 11-12-1046-03-00ai-GAS-configuration-sequence-number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 Specification Document (D0.0) 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fi-FI" dirty="0" smtClean="0"/>
              <a:t>George </a:t>
            </a:r>
            <a:r>
              <a:rPr lang="fi-FI" dirty="0" err="1" smtClean="0"/>
              <a:t>Calcev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r>
              <a:rPr lang="en-US" altLang="ja-JP" dirty="0" smtClean="0"/>
              <a:t>Seconded: Lee Armstrong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Result (31/0/3):</a:t>
            </a:r>
            <a:r>
              <a:rPr lang="en-US" altLang="ja-JP" dirty="0" smtClean="0">
                <a:solidFill>
                  <a:srgbClr val="FF0000"/>
                </a:solidFill>
              </a:rPr>
              <a:t>Passed</a:t>
            </a:r>
            <a:r>
              <a:rPr lang="en-US" altLang="ja-JP" dirty="0" smtClean="0"/>
              <a:t> 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12/1053r4</a:t>
            </a:r>
            <a:br>
              <a:rPr lang="en-US" altLang="ja-JP" dirty="0" smtClean="0"/>
            </a:b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Motion: 1</a:t>
            </a: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12/1053r4 Motion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To authorize the Editor to incorporate the text changes proposed in contribution 11-12-1053-04-00ai-combined-active-scanning-text.docx</a:t>
            </a:r>
            <a:r>
              <a:rPr lang="ja-JP" altLang="en-US" dirty="0" smtClean="0"/>
              <a:t> </a:t>
            </a:r>
            <a:r>
              <a:rPr lang="en-US" altLang="ja-JP" dirty="0" smtClean="0"/>
              <a:t> 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 Specification Document (D0.0) 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Moved: </a:t>
            </a:r>
            <a:r>
              <a:rPr lang="en-US" altLang="ja-JP" dirty="0" err="1" smtClean="0"/>
              <a:t>Jarkko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Kneckt</a:t>
            </a:r>
            <a:endParaRPr lang="en-US" altLang="ja-JP" dirty="0" smtClean="0"/>
          </a:p>
          <a:p>
            <a:r>
              <a:rPr lang="en-US" altLang="ja-JP" dirty="0" smtClean="0"/>
              <a:t>Seconded: Lee Armstrong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Result (27/0/3):</a:t>
            </a:r>
            <a:r>
              <a:rPr lang="en-US" altLang="ja-JP" dirty="0" smtClean="0">
                <a:solidFill>
                  <a:srgbClr val="FF0000"/>
                </a:solidFill>
              </a:rPr>
              <a:t>Passed</a:t>
            </a:r>
            <a:r>
              <a:rPr lang="en-US" altLang="ja-JP" dirty="0" smtClean="0"/>
              <a:t> 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altLang="ja-JP" smtClean="0"/>
              <a:t>Hiroshi Mano (ATRD)</a:t>
            </a:r>
            <a:endParaRPr lang="en-GB" dirty="0"/>
          </a:p>
        </p:txBody>
      </p:sp>
      <p:sp>
        <p:nvSpPr>
          <p:cNvPr id="6" name="日付プレースホル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1701</TotalTime>
  <Words>1884</Words>
  <Application>Microsoft Macintosh PowerPoint</Application>
  <PresentationFormat>画面に合わせる (4:3)</PresentationFormat>
  <Paragraphs>302</Paragraphs>
  <Slides>35</Slides>
  <Notes>4</Notes>
  <HiddenSlides>0</HiddenSlides>
  <MMClips>0</MMClips>
  <ScaleCrop>false</ScaleCrop>
  <HeadingPairs>
    <vt:vector size="6" baseType="variant">
      <vt:variant>
        <vt:lpstr>デザイン テンプレート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37" baseType="lpstr">
      <vt:lpstr>802-11-Submission</vt:lpstr>
      <vt:lpstr>文書</vt:lpstr>
      <vt:lpstr>TGai- Motion/Straw Poll-Sep-2012-Indian Wells</vt:lpstr>
      <vt:lpstr>Abstract</vt:lpstr>
      <vt:lpstr>12/1028r2 Lei Wang</vt:lpstr>
      <vt:lpstr>12/1028r3 Straw poll</vt:lpstr>
      <vt:lpstr>12/1028r3 Motion #1</vt:lpstr>
      <vt:lpstr>12/1046r0 George Calcev</vt:lpstr>
      <vt:lpstr>12/1046r3 Motion</vt:lpstr>
      <vt:lpstr>12/1053r4 Jarkko Kneckt</vt:lpstr>
      <vt:lpstr>12/1053r4 Motion</vt:lpstr>
      <vt:lpstr>12/1148r1 Lei Wang</vt:lpstr>
      <vt:lpstr>Straw Polls about FILS Discovery Frame Format</vt:lpstr>
      <vt:lpstr>12/1047r3 &amp; r6 George Calcev</vt:lpstr>
      <vt:lpstr>12/1047r3: Straw poll</vt:lpstr>
      <vt:lpstr>12/1047r6: Motion</vt:lpstr>
      <vt:lpstr>12/1054r2 12/1098r5 Santosh Pandey</vt:lpstr>
      <vt:lpstr>12/1098r5 Motion</vt:lpstr>
      <vt:lpstr>12/1041r1 Jonathan Segev</vt:lpstr>
      <vt:lpstr>12/1033r2: Motion</vt:lpstr>
      <vt:lpstr>12/1049r0 Yunsong Yan</vt:lpstr>
      <vt:lpstr>12/1049r0: Straw Poll 3</vt:lpstr>
      <vt:lpstr>12/1168r1 12/1130r0 Lei Wang</vt:lpstr>
      <vt:lpstr>Motion </vt:lpstr>
      <vt:lpstr>12/1042r3 Giwon Park</vt:lpstr>
      <vt:lpstr>Motion </vt:lpstr>
      <vt:lpstr>12/0550r10 Giwon Park</vt:lpstr>
      <vt:lpstr>Motion 1</vt:lpstr>
      <vt:lpstr>12/1034r4 Jongki Kim</vt:lpstr>
      <vt:lpstr>Motion 1</vt:lpstr>
      <vt:lpstr>Motion 2</vt:lpstr>
      <vt:lpstr>12/1043r0 Giwon Park</vt:lpstr>
      <vt:lpstr>12/1043r0: Motion</vt:lpstr>
      <vt:lpstr>12/1051r2 Jing-Rong Hsieh</vt:lpstr>
      <vt:lpstr>Straw Poll</vt:lpstr>
      <vt:lpstr>12/1052r2 Jing-Rong Hsieh</vt:lpstr>
      <vt:lpstr>Straw Poll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Morioka Hitoshi</dc:creator>
  <cp:lastModifiedBy>真野 浩</cp:lastModifiedBy>
  <cp:revision>52</cp:revision>
  <cp:lastPrinted>1601-01-01T00:00:00Z</cp:lastPrinted>
  <dcterms:created xsi:type="dcterms:W3CDTF">2012-09-20T15:06:49Z</dcterms:created>
  <dcterms:modified xsi:type="dcterms:W3CDTF">2012-09-20T23:22:19Z</dcterms:modified>
</cp:coreProperties>
</file>