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300"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88005" y="332601"/>
            <a:ext cx="325749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12/1085 </a:t>
            </a:r>
            <a:r>
              <a:rPr lang="en-US" b="0" dirty="0" smtClean="0"/>
              <a:t>1MHz SIG Discussions</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err="1" smtClean="0"/>
              <a:t>Rojan</a:t>
            </a:r>
            <a:r>
              <a:rPr lang="en-US" dirty="0" smtClean="0"/>
              <a:t> </a:t>
            </a:r>
            <a:r>
              <a:rPr lang="en-US" dirty="0" err="1" smtClean="0"/>
              <a:t>Chitrakar</a:t>
            </a:r>
            <a:r>
              <a:rPr lang="en-US" dirty="0" smtClean="0"/>
              <a:t> (Panasonic Singapore)</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2917</TotalTime>
  <Words>770</Words>
  <Application>Microsoft Office PowerPoint</Application>
  <PresentationFormat>On-screen Show (4:3)</PresentationFormat>
  <Paragraphs>194</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September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318</cp:revision>
  <cp:lastPrinted>1998-02-10T13:28:06Z</cp:lastPrinted>
  <dcterms:created xsi:type="dcterms:W3CDTF">2009-11-09T00:32:22Z</dcterms:created>
  <dcterms:modified xsi:type="dcterms:W3CDTF">2012-09-17T02:12:49Z</dcterms:modified>
</cp:coreProperties>
</file>