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1"/>
  </p:notesMasterIdLst>
  <p:handoutMasterIdLst>
    <p:handoutMasterId r:id="rId32"/>
  </p:handoutMasterIdLst>
  <p:sldIdLst>
    <p:sldId id="269" r:id="rId2"/>
    <p:sldId id="257" r:id="rId3"/>
    <p:sldId id="296" r:id="rId4"/>
    <p:sldId id="297" r:id="rId5"/>
    <p:sldId id="298" r:id="rId6"/>
    <p:sldId id="404" r:id="rId7"/>
    <p:sldId id="314" r:id="rId8"/>
    <p:sldId id="335" r:id="rId9"/>
    <p:sldId id="406" r:id="rId10"/>
    <p:sldId id="409" r:id="rId11"/>
    <p:sldId id="336" r:id="rId12"/>
    <p:sldId id="408" r:id="rId13"/>
    <p:sldId id="340" r:id="rId14"/>
    <p:sldId id="337" r:id="rId15"/>
    <p:sldId id="410" r:id="rId16"/>
    <p:sldId id="341" r:id="rId17"/>
    <p:sldId id="342" r:id="rId18"/>
    <p:sldId id="407" r:id="rId19"/>
    <p:sldId id="343" r:id="rId20"/>
    <p:sldId id="272" r:id="rId21"/>
    <p:sldId id="416" r:id="rId22"/>
    <p:sldId id="417" r:id="rId23"/>
    <p:sldId id="418" r:id="rId24"/>
    <p:sldId id="419" r:id="rId25"/>
    <p:sldId id="420" r:id="rId26"/>
    <p:sldId id="305" r:id="rId27"/>
    <p:sldId id="322" r:id="rId28"/>
    <p:sldId id="293" r:id="rId29"/>
    <p:sldId id="398"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howGuides="1">
      <p:cViewPr>
        <p:scale>
          <a:sx n="100" d="100"/>
          <a:sy n="100" d="100"/>
        </p:scale>
        <p:origin x="-1184" y="0"/>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20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noFill/>
        </p:spPr>
        <p:txBody>
          <a:bodyPr/>
          <a:lstStyle/>
          <a:p>
            <a:r>
              <a:rPr lang="en-US" smtClean="0"/>
              <a:t>Sept  2012</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24</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24</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29</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1987D483-F89A-7A46-B7CD-8F03A66BC4CC}"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Sep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36851" y="332601"/>
            <a:ext cx="280864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802.11-12-1113r2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989-00-00ai-july-2012-san-diego-session-minutes.doc"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995-03-00ai-july-september-teleconference-minutes.doc"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989-00-00ai-july-2012-san-diego-session-minutes.doc" TargetMode="External"/><Relationship Id="rId4" Type="http://schemas.openxmlformats.org/officeDocument/2006/relationships/hyperlink" Target="https://mentor.ieee.org/802.11/dcn/12/11-12-0995-03-00ai-july-september-teleconference-minutes.doc"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Sep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Sep 2012 Palm Springs</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09-17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Monday, Sep 17th,  2012 – 19:30-21:30</a:t>
            </a:r>
            <a:br>
              <a:rPr lang="en-US" altLang="ja-JP" dirty="0" smtClean="0"/>
            </a:br>
            <a:r>
              <a:rPr lang="en-US" altLang="ja-JP" dirty="0" err="1" smtClean="0"/>
              <a:t>Adhoc</a:t>
            </a:r>
            <a:r>
              <a:rPr lang="en-US" altLang="ja-JP" dirty="0" smtClean="0"/>
              <a:t> meeting (Passive Scanning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:Lei Wang</a:t>
            </a:r>
          </a:p>
          <a:p>
            <a:r>
              <a:rPr lang="en-US" altLang="ja-JP" dirty="0" smtClean="0"/>
              <a:t>Room: Indian Wells I</a:t>
            </a:r>
          </a:p>
          <a:p>
            <a:r>
              <a:rPr lang="en-US" altLang="ja-JP" dirty="0" smtClean="0"/>
              <a:t>Goal :</a:t>
            </a:r>
          </a:p>
          <a:p>
            <a:pPr lvl="1"/>
            <a:r>
              <a:rPr lang="en-US" altLang="ja-JP" dirty="0" smtClean="0"/>
              <a:t>Goal for this </a:t>
            </a:r>
            <a:r>
              <a:rPr lang="en-US" altLang="ja-JP" dirty="0" err="1" smtClean="0"/>
              <a:t>adhoc</a:t>
            </a:r>
            <a:r>
              <a:rPr lang="en-US" altLang="ja-JP" dirty="0" smtClean="0"/>
              <a:t> is to clear the detail of passive scanning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passive scanning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Sep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10</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ja-JP" smtClean="0"/>
              <a:t>TGai Agenda for</a:t>
            </a:r>
            <a:br>
              <a:rPr lang="en-US" altLang="ja-JP" smtClean="0"/>
            </a:br>
            <a:r>
              <a:rPr lang="en-US" altLang="ja-JP" smtClean="0"/>
              <a:t>Tuesday, Sep 18th,  2012 – 10:30-12:30</a:t>
            </a:r>
            <a:endParaRPr lang="en-US" altLang="ja-JP" dirty="0" smtClean="0"/>
          </a:p>
        </p:txBody>
      </p:sp>
      <p:sp>
        <p:nvSpPr>
          <p:cNvPr id="30723" name="Content Placeholder 2"/>
          <p:cNvSpPr>
            <a:spLocks noGrp="1"/>
          </p:cNvSpPr>
          <p:nvPr>
            <p:ph idx="1"/>
          </p:nvPr>
        </p:nvSpPr>
        <p:spPr/>
        <p:txBody>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Presentation of submissions</a:t>
            </a:r>
          </a:p>
          <a:p>
            <a:pPr lvl="1"/>
            <a:r>
              <a:rPr lang="en-US" altLang="ja-JP" dirty="0" smtClean="0"/>
              <a:t>12/1064 r2 Submissions-list-for-Palm Springs</a:t>
            </a:r>
          </a:p>
          <a:p>
            <a:r>
              <a:rPr lang="en-US" altLang="ja-JP" dirty="0" smtClean="0"/>
              <a:t>Recess until PM1</a:t>
            </a:r>
          </a:p>
        </p:txBody>
      </p:sp>
      <p:sp>
        <p:nvSpPr>
          <p:cNvPr id="30724" name="Date Placeholder 3"/>
          <p:cNvSpPr>
            <a:spLocks noGrp="1"/>
          </p:cNvSpPr>
          <p:nvPr>
            <p:ph type="dt" sz="quarter" idx="10"/>
          </p:nvPr>
        </p:nvSpPr>
        <p:spPr/>
        <p:txBody>
          <a:bodyPr/>
          <a:lstStyle/>
          <a:p>
            <a:r>
              <a:rPr lang="en-US" altLang="ja-JP" smtClean="0"/>
              <a:t>Sep 2012</a:t>
            </a:r>
          </a:p>
        </p:txBody>
      </p:sp>
      <p:sp>
        <p:nvSpPr>
          <p:cNvPr id="30725" name="Footer Placeholder 5"/>
          <p:cNvSpPr>
            <a:spLocks noGrp="1"/>
          </p:cNvSpPr>
          <p:nvPr>
            <p:ph type="ftr" sz="quarter" idx="11"/>
          </p:nvPr>
        </p:nvSpPr>
        <p:spPr/>
        <p:txBody>
          <a:bodyPr/>
          <a:lstStyle/>
          <a:p>
            <a:r>
              <a:rPr lang="en-US" altLang="ja-JP" smtClean="0"/>
              <a:t>Hiroshi Mano (ATRD, Root, Lab)</a:t>
            </a:r>
          </a:p>
        </p:txBody>
      </p:sp>
      <p:sp>
        <p:nvSpPr>
          <p:cNvPr id="30726" name="Slide Number Placeholder 4"/>
          <p:cNvSpPr>
            <a:spLocks noGrp="1"/>
          </p:cNvSpPr>
          <p:nvPr>
            <p:ph type="sldNum" sz="quarter" idx="12"/>
          </p:nvPr>
        </p:nvSpPr>
        <p:spPr/>
        <p:txBody>
          <a:bodyPr/>
          <a:lstStyle/>
          <a:p>
            <a:r>
              <a:rPr lang="en-US" altLang="ja-JP" smtClean="0"/>
              <a:t>Slide </a:t>
            </a:r>
            <a:fld id="{37A9B74C-BFDE-5B49-AE3B-0A3E57A33EDE}"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ja-JP" dirty="0" err="1" smtClean="0"/>
              <a:t>TGai</a:t>
            </a:r>
            <a:r>
              <a:rPr lang="en-US" altLang="ja-JP" dirty="0" smtClean="0"/>
              <a:t> Agenda for</a:t>
            </a:r>
            <a:br>
              <a:rPr lang="en-US" altLang="ja-JP" dirty="0" smtClean="0"/>
            </a:br>
            <a:r>
              <a:rPr lang="en-US" altLang="ja-JP" dirty="0" smtClean="0"/>
              <a:t>Tuesday, Sep 18th,  2012 – 13:30-15:30</a:t>
            </a:r>
          </a:p>
        </p:txBody>
      </p:sp>
      <p:sp>
        <p:nvSpPr>
          <p:cNvPr id="30723" name="Content Placeholder 2"/>
          <p:cNvSpPr>
            <a:spLocks noGrp="1"/>
          </p:cNvSpPr>
          <p:nvPr>
            <p:ph idx="1"/>
          </p:nvPr>
        </p:nvSpPr>
        <p:spPr/>
        <p:txBody>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Presentation of submissions</a:t>
            </a:r>
          </a:p>
          <a:p>
            <a:pPr lvl="1"/>
            <a:r>
              <a:rPr lang="en-US" altLang="ja-JP" dirty="0" smtClean="0"/>
              <a:t>12/1064 r2 Submissions-list-for-Palm Springs</a:t>
            </a:r>
          </a:p>
          <a:p>
            <a:r>
              <a:rPr lang="en-US" altLang="ja-JP" dirty="0" smtClean="0"/>
              <a:t>Recess until Wednesday AM1</a:t>
            </a:r>
          </a:p>
        </p:txBody>
      </p:sp>
      <p:sp>
        <p:nvSpPr>
          <p:cNvPr id="30724" name="Date Placeholder 3"/>
          <p:cNvSpPr>
            <a:spLocks noGrp="1"/>
          </p:cNvSpPr>
          <p:nvPr>
            <p:ph type="dt" sz="quarter" idx="10"/>
          </p:nvPr>
        </p:nvSpPr>
        <p:spPr/>
        <p:txBody>
          <a:bodyPr/>
          <a:lstStyle/>
          <a:p>
            <a:r>
              <a:rPr lang="en-US" altLang="ja-JP" smtClean="0"/>
              <a:t>Sep 2012</a:t>
            </a:r>
          </a:p>
        </p:txBody>
      </p:sp>
      <p:sp>
        <p:nvSpPr>
          <p:cNvPr id="30725" name="Footer Placeholder 5"/>
          <p:cNvSpPr>
            <a:spLocks noGrp="1"/>
          </p:cNvSpPr>
          <p:nvPr>
            <p:ph type="ftr" sz="quarter" idx="11"/>
          </p:nvPr>
        </p:nvSpPr>
        <p:spPr/>
        <p:txBody>
          <a:bodyPr/>
          <a:lstStyle/>
          <a:p>
            <a:r>
              <a:rPr lang="en-US" altLang="ja-JP" smtClean="0"/>
              <a:t>Hiroshi Mano (ATRD, Root, Lab)</a:t>
            </a:r>
          </a:p>
        </p:txBody>
      </p:sp>
      <p:sp>
        <p:nvSpPr>
          <p:cNvPr id="30726" name="Slide Number Placeholder 4"/>
          <p:cNvSpPr>
            <a:spLocks noGrp="1"/>
          </p:cNvSpPr>
          <p:nvPr>
            <p:ph type="sldNum" sz="quarter" idx="12"/>
          </p:nvPr>
        </p:nvSpPr>
        <p:spPr/>
        <p:txBody>
          <a:bodyPr/>
          <a:lstStyle/>
          <a:p>
            <a:r>
              <a:rPr lang="en-US" altLang="ja-JP" smtClean="0"/>
              <a:t>Slide </a:t>
            </a:r>
            <a:fld id="{37A9B74C-BFDE-5B49-AE3B-0A3E57A33EDE}" type="slidenum">
              <a:rPr lang="en-US" altLang="ja-JP" smtClean="0"/>
              <a:pPr/>
              <a:t>12</a:t>
            </a:fld>
            <a:endParaRPr lang="en-US" altLang="ja-JP"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38915" name="Content Placeholder 2"/>
          <p:cNvSpPr>
            <a:spLocks noGrp="1"/>
          </p:cNvSpPr>
          <p:nvPr>
            <p:ph idx="1"/>
          </p:nvPr>
        </p:nvSpPr>
        <p:spPr>
          <a:xfrm>
            <a:off x="685800" y="19812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smtClean="0"/>
              <a:t>12/1064 r2 Submissions-list-for-Palm Springs</a:t>
            </a:r>
          </a:p>
          <a:p>
            <a:r>
              <a:rPr lang="en-US" altLang="ja-JP" dirty="0" smtClean="0">
                <a:ea typeface="ＭＳ Ｐゴシック" pitchFamily="-84" charset="-128"/>
                <a:cs typeface="ＭＳ Ｐゴシック" pitchFamily="-84" charset="-128"/>
              </a:rPr>
              <a:t>Recess until  PM2</a:t>
            </a:r>
          </a:p>
          <a:p>
            <a:pPr>
              <a:defRPr/>
            </a:pPr>
            <a:r>
              <a:rPr lang="en-US" altLang="ja-JP" dirty="0" smtClean="0"/>
              <a:t>Today’s PM1 is  </a:t>
            </a:r>
            <a:r>
              <a:rPr lang="en-US" altLang="ja-JP" dirty="0" err="1" smtClean="0"/>
              <a:t>Adhoc</a:t>
            </a:r>
            <a:r>
              <a:rPr lang="en-US" altLang="ja-JP" dirty="0" smtClean="0"/>
              <a:t> meeting </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12954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(Security)</a:t>
            </a:r>
            <a:br>
              <a:rPr lang="en-US" altLang="ja-JP"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2771" name="Content Placeholder 2"/>
          <p:cNvSpPr>
            <a:spLocks noGrp="1"/>
          </p:cNvSpPr>
          <p:nvPr>
            <p:ph idx="1"/>
          </p:nvPr>
        </p:nvSpPr>
        <p:spPr>
          <a:xfrm>
            <a:off x="685800" y="2667000"/>
            <a:ext cx="7924800" cy="3505200"/>
          </a:xfrm>
        </p:spPr>
        <p:txBody>
          <a:bodyPr>
            <a:normAutofit fontScale="92500" lnSpcReduction="20000"/>
          </a:bodyPr>
          <a:lstStyle/>
          <a:p>
            <a:pPr>
              <a:defRPr/>
            </a:pPr>
            <a:r>
              <a:rPr lang="en-US" altLang="ja-JP" dirty="0" err="1" smtClean="0"/>
              <a:t>Adhoc</a:t>
            </a:r>
            <a:r>
              <a:rPr lang="en-US" altLang="ja-JP" dirty="0" smtClean="0"/>
              <a:t> Chair :</a:t>
            </a:r>
            <a:r>
              <a:rPr lang="en-US" altLang="ja-JP" dirty="0" err="1" smtClean="0"/>
              <a:t>Gabor.Bajko</a:t>
            </a:r>
            <a:endParaRPr lang="en-US" altLang="ja-JP" dirty="0" smtClean="0"/>
          </a:p>
          <a:p>
            <a:pPr>
              <a:defRPr/>
            </a:pPr>
            <a:r>
              <a:rPr lang="en-US" altLang="ja-JP" dirty="0" smtClean="0"/>
              <a:t>Room: Desert Vista E,</a:t>
            </a:r>
          </a:p>
          <a:p>
            <a:pPr>
              <a:defRPr/>
            </a:pPr>
            <a:r>
              <a:rPr lang="en-US" altLang="ja-JP" dirty="0" smtClean="0"/>
              <a:t>Goal :</a:t>
            </a:r>
          </a:p>
          <a:p>
            <a:pPr lvl="1">
              <a:defRPr/>
            </a:pPr>
            <a:r>
              <a:rPr lang="en-US" altLang="ja-JP" dirty="0" smtClean="0"/>
              <a:t>Goal for scanning is to create harmonization of security aspect.</a:t>
            </a:r>
          </a:p>
          <a:p>
            <a:pPr>
              <a:defRPr/>
            </a:pPr>
            <a:r>
              <a:rPr lang="en-US" altLang="ja-JP" dirty="0" err="1" smtClean="0"/>
              <a:t>Adhoc</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lvl="1">
              <a:defRPr/>
            </a:pPr>
            <a:r>
              <a:rPr lang="en-US" altLang="ja-JP" dirty="0" smtClean="0"/>
              <a:t>Harmonization of </a:t>
            </a:r>
            <a:r>
              <a:rPr lang="en-US" altLang="ja-JP" dirty="0" smtClean="0">
                <a:ea typeface="ＭＳ Ｐゴシック" pitchFamily="-84" charset="-128"/>
                <a:cs typeface="ＭＳ Ｐゴシック" pitchFamily="-84" charset="-128"/>
              </a:rPr>
              <a:t>security  aspect</a:t>
            </a:r>
            <a:endParaRPr lang="en-US" altLang="ja-JP" dirty="0" smtClean="0"/>
          </a:p>
          <a:p>
            <a:pPr>
              <a:defRPr/>
            </a:pP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Adjourn</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14</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Wednesday, Sep 19th,  2012 – 13:30-15:30</a:t>
            </a:r>
            <a:br>
              <a:rPr lang="en-US" altLang="ja-JP" dirty="0" smtClean="0"/>
            </a:br>
            <a:r>
              <a:rPr lang="en-US" altLang="ja-JP" dirty="0" err="1" smtClean="0"/>
              <a:t>Adhoc</a:t>
            </a:r>
            <a:r>
              <a:rPr lang="en-US" altLang="ja-JP" dirty="0" smtClean="0"/>
              <a:t> meeting (Passive Scanning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:Lei Wang</a:t>
            </a:r>
          </a:p>
          <a:p>
            <a:r>
              <a:rPr lang="en-US" altLang="ja-JP" dirty="0" smtClean="0"/>
              <a:t>Room: Indian Wells I</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normative text based on scanning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marL="685800" lvl="2" indent="-342900"/>
            <a:r>
              <a:rPr lang="en-US" altLang="ja-JP" dirty="0" smtClean="0"/>
              <a:t>Goal for this </a:t>
            </a:r>
            <a:r>
              <a:rPr lang="en-US" altLang="ja-JP" dirty="0" err="1" smtClean="0"/>
              <a:t>adhoc</a:t>
            </a:r>
            <a:r>
              <a:rPr lang="en-US" altLang="ja-JP" dirty="0" smtClean="0"/>
              <a:t> is to create normative text based on scanning aspect .</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Sep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15</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t>Agenda </a:t>
            </a:r>
            <a:br>
              <a:rPr lang="en-US" altLang="ja-JP" dirty="0" smtClean="0"/>
            </a:br>
            <a:r>
              <a:rPr lang="en-US" altLang="ja-JP" dirty="0" smtClean="0"/>
              <a:t>Wednesday, Sep 19th,  2012 – 16:00-18:00</a:t>
            </a:r>
          </a:p>
        </p:txBody>
      </p:sp>
      <p:sp>
        <p:nvSpPr>
          <p:cNvPr id="40963" name="Content Placeholder 2"/>
          <p:cNvSpPr>
            <a:spLocks noGrp="1"/>
          </p:cNvSpPr>
          <p:nvPr>
            <p:ph idx="1"/>
          </p:nvPr>
        </p:nvSpPr>
        <p:spPr>
          <a:xfrm>
            <a:off x="685800" y="1981200"/>
            <a:ext cx="7848600" cy="4495800"/>
          </a:xfrm>
        </p:spPr>
        <p:txBody>
          <a:bodyPr>
            <a:normAutofit/>
          </a:bodyPr>
          <a:lstStyle/>
          <a:p>
            <a:r>
              <a:rPr lang="en-US" altLang="ja-JP" dirty="0" err="1" smtClean="0"/>
              <a:t>TGai</a:t>
            </a:r>
            <a:r>
              <a:rPr lang="en-US" altLang="ja-JP" dirty="0" smtClean="0"/>
              <a:t> MEETING CALLED TO ORDER</a:t>
            </a:r>
          </a:p>
          <a:p>
            <a:endParaRPr lang="en-US" altLang="ja-JP" dirty="0" smtClean="0"/>
          </a:p>
          <a:p>
            <a:pPr>
              <a:defRPr/>
            </a:pPr>
            <a:r>
              <a:rPr lang="en-US" altLang="ja-JP" dirty="0" smtClean="0"/>
              <a:t>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smtClean="0"/>
              <a:t>12/1064 r2 Submissions-list-for-Palm Springs</a:t>
            </a:r>
          </a:p>
          <a:p>
            <a:r>
              <a:rPr lang="en-US" altLang="ja-JP" dirty="0" smtClean="0">
                <a:ea typeface="ＭＳ Ｐゴシック" pitchFamily="-84" charset="-128"/>
                <a:cs typeface="ＭＳ Ｐゴシック" pitchFamily="-84" charset="-128"/>
              </a:rPr>
              <a:t>Recess until  Thursday AM1</a:t>
            </a:r>
          </a:p>
        </p:txBody>
      </p:sp>
      <p:sp>
        <p:nvSpPr>
          <p:cNvPr id="40964" name="Date Placeholder 3"/>
          <p:cNvSpPr>
            <a:spLocks noGrp="1"/>
          </p:cNvSpPr>
          <p:nvPr>
            <p:ph type="dt" sz="quarter" idx="10"/>
          </p:nvPr>
        </p:nvSpPr>
        <p:spPr/>
        <p:txBody>
          <a:bodyPr/>
          <a:lstStyle/>
          <a:p>
            <a:r>
              <a:rPr lang="en-US" altLang="ja-JP" smtClean="0"/>
              <a:t>Sep 2012</a:t>
            </a:r>
          </a:p>
        </p:txBody>
      </p:sp>
      <p:sp>
        <p:nvSpPr>
          <p:cNvPr id="40965" name="Footer Placeholder 5"/>
          <p:cNvSpPr>
            <a:spLocks noGrp="1"/>
          </p:cNvSpPr>
          <p:nvPr>
            <p:ph type="ftr" sz="quarter" idx="11"/>
          </p:nvPr>
        </p:nvSpPr>
        <p:spPr/>
        <p:txBody>
          <a:bodyPr/>
          <a:lstStyle/>
          <a:p>
            <a:r>
              <a:rPr lang="en-US" altLang="ja-JP" smtClean="0"/>
              <a:t>Hiroshi Mano (ATRD, Root, Lab)</a:t>
            </a:r>
          </a:p>
        </p:txBody>
      </p:sp>
      <p:sp>
        <p:nvSpPr>
          <p:cNvPr id="40966" name="Slide Number Placeholder 4"/>
          <p:cNvSpPr>
            <a:spLocks noGrp="1"/>
          </p:cNvSpPr>
          <p:nvPr>
            <p:ph type="sldNum" sz="quarter" idx="12"/>
          </p:nvPr>
        </p:nvSpPr>
        <p:spPr/>
        <p:txBody>
          <a:bodyPr/>
          <a:lstStyle/>
          <a:p>
            <a:r>
              <a:rPr lang="en-US" altLang="ja-JP" smtClean="0"/>
              <a:t>Slide </a:t>
            </a:r>
            <a:fld id="{DE9D4432-EFC9-1E48-957D-A3B0626118BD}" type="slidenum">
              <a:rPr lang="en-US" altLang="ja-JP" smtClean="0"/>
              <a:pPr/>
              <a:t>16</a:t>
            </a:fld>
            <a:endParaRPr lang="en-US" altLang="ja-JP"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smtClean="0"/>
              <a:t>12/1064 r2 Submissions-list-for-Palm Springs</a:t>
            </a:r>
          </a:p>
          <a:p>
            <a:pPr>
              <a:defRPr/>
            </a:pPr>
            <a:r>
              <a:rPr lang="en-US" altLang="ja-JP" dirty="0" smtClean="0"/>
              <a:t>Recess until PM1</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smtClean="0"/>
              <a:t>12/1064 r2 Submissions-list-for-Palm Springs</a:t>
            </a:r>
          </a:p>
          <a:p>
            <a:pPr>
              <a:defRPr/>
            </a:pPr>
            <a:r>
              <a:rPr lang="en-US" altLang="ja-JP" dirty="0" smtClean="0"/>
              <a:t>Recess until PM2</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5059" name="Content Placeholder 2"/>
          <p:cNvSpPr>
            <a:spLocks noGrp="1"/>
          </p:cNvSpPr>
          <p:nvPr>
            <p:ph idx="1"/>
          </p:nvPr>
        </p:nvSpPr>
        <p:spPr>
          <a:xfrm>
            <a:off x="304800" y="1676400"/>
            <a:ext cx="88392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GB"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Presentation </a:t>
            </a:r>
            <a:r>
              <a:rPr lang="en-US" altLang="ja-JP" dirty="0" smtClean="0"/>
              <a:t>Unfinished businesses</a:t>
            </a:r>
          </a:p>
          <a:p>
            <a:pPr lvl="1">
              <a:defRPr/>
            </a:pPr>
            <a:r>
              <a:rPr lang="en-US" altLang="ja-JP" dirty="0" smtClean="0"/>
              <a:t>12/1064 r2 Submissions-list-for-Palm Springs</a:t>
            </a:r>
            <a:endParaRPr lang="ja-JP" altLang="en-US" dirty="0" smtClean="0"/>
          </a:p>
          <a:p>
            <a:pPr>
              <a:defRPr/>
            </a:pPr>
            <a:r>
              <a:rPr lang="en-US" altLang="ja-JP" dirty="0" smtClean="0"/>
              <a:t>Plan for Nov</a:t>
            </a:r>
          </a:p>
          <a:p>
            <a:pPr>
              <a:defRPr/>
            </a:pPr>
            <a:r>
              <a:rPr lang="en-US" altLang="ja-JP" dirty="0" smtClean="0"/>
              <a:t>TIME line of task group</a:t>
            </a:r>
          </a:p>
          <a:p>
            <a:pPr>
              <a:defRPr/>
            </a:pPr>
            <a:r>
              <a:rPr lang="en-US" altLang="ja-JP" dirty="0" smtClean="0"/>
              <a:t>Plan for Teleconference </a:t>
            </a:r>
          </a:p>
          <a:p>
            <a:pPr lvl="1">
              <a:defRPr/>
            </a:pPr>
            <a:r>
              <a:rPr lang="en-US" altLang="ja-JP" dirty="0" smtClean="0"/>
              <a:t>New Businesses </a:t>
            </a:r>
          </a:p>
          <a:p>
            <a:pPr>
              <a:defRPr/>
            </a:pPr>
            <a:r>
              <a:rPr lang="en-US" altLang="ja-JP" dirty="0" smtClean="0"/>
              <a:t>Adjourn</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Sep 2012,  Palm Springs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20</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  2012</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21</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  2012</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22</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  2012</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23</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  2012</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24</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  2012</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25</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San Diego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July 2012 </a:t>
            </a:r>
            <a:r>
              <a:rPr lang="en-GB" altLang="ja-JP" dirty="0" smtClean="0">
                <a:ea typeface="ＭＳ Ｐゴシック" pitchFamily="-84" charset="-128"/>
                <a:cs typeface="ＭＳ Ｐゴシック" pitchFamily="-84" charset="-128"/>
              </a:rPr>
              <a:t> :   </a:t>
            </a:r>
          </a:p>
          <a:p>
            <a:pPr lvl="1">
              <a:defRPr/>
            </a:pPr>
            <a:r>
              <a:rPr lang="en-US" altLang="ja-JP" dirty="0" smtClean="0"/>
              <a:t>July 2012 San Diego Session Minutes (12/0989r0)</a:t>
            </a:r>
          </a:p>
          <a:p>
            <a:pPr lvl="1">
              <a:defRPr/>
            </a:pPr>
            <a:r>
              <a:rPr lang="en-US" altLang="ja-JP" dirty="0" smtClean="0">
                <a:hlinkClick r:id="rId2"/>
              </a:rPr>
              <a:t>https://mentor.ieee.org/802.11/dcn/12/11-12-0989-00-00ai-july-2012-san-diego-session-</a:t>
            </a:r>
            <a:r>
              <a:rPr lang="en-US" altLang="ja-JP" dirty="0" smtClean="0">
                <a:hlinkClick r:id="rId2"/>
              </a:rPr>
              <a:t>minutes.doc</a:t>
            </a:r>
            <a:endParaRPr lang="en-US" altLang="ja-JP" dirty="0" smtClean="0"/>
          </a:p>
          <a:p>
            <a:pPr>
              <a:defRPr/>
            </a:pPr>
            <a:r>
              <a:rPr lang="en-US" altLang="ja-JP" dirty="0" smtClean="0"/>
              <a:t>Moved: 	Hitoshi Morioka</a:t>
            </a:r>
          </a:p>
          <a:p>
            <a:pPr>
              <a:defRPr/>
            </a:pPr>
            <a:r>
              <a:rPr lang="en-US" altLang="ja-JP" dirty="0" smtClean="0"/>
              <a:t>Seconded:	Marc </a:t>
            </a:r>
            <a:r>
              <a:rPr lang="en-US" altLang="ja-JP" dirty="0" err="1" smtClean="0"/>
              <a:t>Emmelman</a:t>
            </a:r>
            <a:endParaRPr lang="en-US" altLang="ja-JP" dirty="0" smtClean="0"/>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Diego to Palm Springs meeting. </a:t>
            </a:r>
          </a:p>
        </p:txBody>
      </p:sp>
      <p:sp>
        <p:nvSpPr>
          <p:cNvPr id="58371" name="コンテンツ プレースホルダ 2"/>
          <p:cNvSpPr>
            <a:spLocks noGrp="1"/>
          </p:cNvSpPr>
          <p:nvPr>
            <p:ph idx="1"/>
          </p:nvPr>
        </p:nvSpPr>
        <p:spPr>
          <a:xfrm>
            <a:off x="685800" y="2514600"/>
            <a:ext cx="7086600" cy="3581400"/>
          </a:xfrm>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Diego to Palm Springs meeting.</a:t>
            </a:r>
            <a:endParaRPr lang="en-GB" altLang="ja-JP" dirty="0" smtClean="0">
              <a:ea typeface="ＭＳ Ｐゴシック" pitchFamily="-84" charset="-128"/>
              <a:cs typeface="ＭＳ Ｐゴシック" pitchFamily="-84" charset="-128"/>
            </a:endParaRPr>
          </a:p>
          <a:p>
            <a:pPr lvl="1">
              <a:defRPr/>
            </a:pPr>
            <a:r>
              <a:rPr lang="en-US" altLang="ja-JP" dirty="0" smtClean="0"/>
              <a:t>July - Sep Teleconference Minutes (12/0995r3)</a:t>
            </a:r>
          </a:p>
          <a:p>
            <a:pPr lvl="1">
              <a:defRPr/>
            </a:pPr>
            <a:r>
              <a:rPr lang="en-US" altLang="ja-JP" dirty="0" smtClean="0">
                <a:hlinkClick r:id="rId2"/>
              </a:rPr>
              <a:t>https://mentor.ieee.org/802.11/dcn/12/11-12-0995-03-00ai-july-september-teleconference-</a:t>
            </a:r>
            <a:r>
              <a:rPr lang="en-US" altLang="ja-JP" dirty="0" smtClean="0">
                <a:hlinkClick r:id="rId2"/>
              </a:rPr>
              <a:t>minutes.doc</a:t>
            </a:r>
            <a:endParaRPr lang="en-US" altLang="ja-JP" dirty="0" smtClean="0"/>
          </a:p>
          <a:p>
            <a:pPr>
              <a:defRPr/>
            </a:pPr>
            <a:r>
              <a:rPr lang="en-US" altLang="ja-JP" dirty="0" smtClean="0"/>
              <a:t>Moved: 	Hitoshi Morioka</a:t>
            </a:r>
          </a:p>
          <a:p>
            <a:pPr>
              <a:defRPr/>
            </a:pPr>
            <a:r>
              <a:rPr lang="en-US" altLang="ja-JP" dirty="0" smtClean="0"/>
              <a:t>Seconded:	Marc </a:t>
            </a:r>
            <a:r>
              <a:rPr lang="en-US" altLang="ja-JP" dirty="0" err="1" smtClean="0"/>
              <a:t>Emmelman</a:t>
            </a: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09:00ET continue from  2</a:t>
            </a:r>
            <a:r>
              <a:rPr lang="en-US" altLang="ja-JP" baseline="30000" dirty="0" smtClean="0"/>
              <a:t>nd</a:t>
            </a:r>
            <a:r>
              <a:rPr lang="en-US" altLang="ja-JP" dirty="0" smtClean="0"/>
              <a:t> Oct 2012  until 20</a:t>
            </a:r>
            <a:r>
              <a:rPr lang="en-US" altLang="ja-JP" baseline="30000" dirty="0" smtClean="0"/>
              <a:t>th</a:t>
            </a:r>
            <a:r>
              <a:rPr lang="en-US" altLang="ja-JP" dirty="0" smtClean="0"/>
              <a:t> Nov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a:t>
            </a:r>
          </a:p>
          <a:p>
            <a:pPr>
              <a:defRPr/>
            </a:pPr>
            <a:r>
              <a:rPr lang="en-US" altLang="ja-JP" dirty="0" smtClean="0">
                <a:ea typeface="ＭＳ Ｐゴシック" pitchFamily="-84" charset="-128"/>
                <a:cs typeface="ＭＳ Ｐゴシック" pitchFamily="-84" charset="-128"/>
              </a:rPr>
              <a:t>Approved  by </a:t>
            </a:r>
            <a:r>
              <a:rPr lang="en-US" altLang="ja-JP" dirty="0" smtClean="0">
                <a:solidFill>
                  <a:schemeClr val="bg1">
                    <a:lumMod val="95000"/>
                  </a:schemeClr>
                </a:solidFill>
                <a:ea typeface="ＭＳ Ｐゴシック" pitchFamily="-84" charset="-128"/>
                <a:cs typeface="ＭＳ Ｐゴシック" pitchFamily="-84" charset="-128"/>
              </a:rPr>
              <a:t>unanimous consent</a:t>
            </a: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28</a:t>
            </a:fld>
            <a:endParaRPr lang="en-US" altLang="ja-JP" smtClean="0">
              <a:latin typeface="Times New Roman" pitchFamily="-84" charset="0"/>
            </a:endParaRPr>
          </a:p>
        </p:txBody>
      </p:sp>
      <p:pic>
        <p:nvPicPr>
          <p:cNvPr id="12" name="図 11" descr="スクリーンショット 2012-09-17 3.36.39.png"/>
          <p:cNvPicPr>
            <a:picLocks noChangeAspect="1"/>
          </p:cNvPicPr>
          <p:nvPr/>
        </p:nvPicPr>
        <p:blipFill>
          <a:blip r:embed="rId2"/>
          <a:stretch>
            <a:fillRect/>
          </a:stretch>
        </p:blipFill>
        <p:spPr>
          <a:xfrm>
            <a:off x="5029200" y="2971800"/>
            <a:ext cx="3632200" cy="3454400"/>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Sep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29</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 </a:t>
            </a:r>
            <a:r>
              <a:rPr lang="en-US" altLang="ja-JP" sz="2800" dirty="0">
                <a:latin typeface="ArialMT" charset="-128"/>
                <a:ea typeface="ＭＳ Ｐゴシック" pitchFamily="-65" charset="-128"/>
                <a:cs typeface="ＭＳ Ｐゴシック" pitchFamily="-65" charset="-128"/>
              </a:rPr>
              <a:t>Palm Springs</a:t>
            </a:r>
            <a:r>
              <a:rPr lang="en-US" altLang="ja-JP" sz="2900" dirty="0">
                <a:ea typeface="ＭＳ Ｐゴシック" pitchFamily="-65" charset="-128"/>
                <a:cs typeface="ＭＳ Ｐゴシック" pitchFamily="-65" charset="-128"/>
              </a:rPr>
              <a:t/>
            </a:r>
            <a:br>
              <a:rPr lang="en-US" altLang="ja-JP" sz="2900" dirty="0">
                <a:ea typeface="ＭＳ Ｐゴシック" pitchFamily="-65" charset="-128"/>
                <a:cs typeface="ＭＳ Ｐゴシック" pitchFamily="-65" charset="-128"/>
              </a:rPr>
            </a:br>
            <a:r>
              <a:rPr lang="en-US" altLang="ja-JP" sz="2900" dirty="0">
                <a:ea typeface="ＭＳ Ｐゴシック" pitchFamily="-65" charset="-128"/>
                <a:cs typeface="ＭＳ Ｐゴシック" pitchFamily="-65" charset="-128"/>
              </a:rPr>
              <a:t>Sep 2012</a:t>
            </a:r>
          </a:p>
        </p:txBody>
      </p:sp>
      <p:sp>
        <p:nvSpPr>
          <p:cNvPr id="15363" name="Content Placeholder 2"/>
          <p:cNvSpPr>
            <a:spLocks noGrp="1"/>
          </p:cNvSpPr>
          <p:nvPr>
            <p:ph idx="1"/>
          </p:nvPr>
        </p:nvSpPr>
        <p:spPr>
          <a:xfrm>
            <a:off x="685800" y="1981200"/>
            <a:ext cx="8153400" cy="4343400"/>
          </a:xfrm>
        </p:spPr>
        <p:txBody>
          <a:bodyPr lIns="91440" tIns="45720" rIns="91440" bIns="45720"/>
          <a:lstStyle/>
          <a:p>
            <a:r>
              <a:rPr lang="en-US" altLang="ja-JP" smtClean="0">
                <a:ea typeface="ＭＳ Ｐゴシック" pitchFamily="-65" charset="-128"/>
                <a:cs typeface="ＭＳ Ｐゴシック" pitchFamily="-65" charset="-128"/>
              </a:rPr>
              <a:t>Goals for the  Meeting:</a:t>
            </a:r>
          </a:p>
          <a:p>
            <a:pPr lvl="1"/>
            <a:r>
              <a:rPr lang="en-US" altLang="ja-JP" sz="2800" smtClean="0"/>
              <a:t>Approve minutes of past meeting and teleconference</a:t>
            </a:r>
          </a:p>
          <a:p>
            <a:pPr lvl="1"/>
            <a:r>
              <a:rPr lang="en-US" altLang="ja-JP" sz="2800" smtClean="0"/>
              <a:t>Spec Text discussion</a:t>
            </a:r>
          </a:p>
          <a:p>
            <a:pPr lvl="1"/>
            <a:r>
              <a:rPr lang="en-US" altLang="ja-JP" sz="2800" smtClean="0"/>
              <a:t>Draft Spec Text</a:t>
            </a:r>
          </a:p>
          <a:p>
            <a:pPr lvl="1"/>
            <a:r>
              <a:rPr lang="en-US" altLang="ja-JP" sz="2800" smtClean="0"/>
              <a:t>Approve Timeline</a:t>
            </a:r>
          </a:p>
          <a:p>
            <a:pPr lvl="1"/>
            <a:r>
              <a:rPr lang="en-US" altLang="ja-JP" sz="2800" smtClean="0"/>
              <a:t>Approve Teleconference schedule</a:t>
            </a:r>
          </a:p>
          <a:p>
            <a:pPr lvl="1"/>
            <a:r>
              <a:rPr lang="en-US" altLang="ja-JP" sz="2800" smtClean="0"/>
              <a:t>Approve Plan for November</a:t>
            </a:r>
          </a:p>
          <a:p>
            <a:pPr lvl="1"/>
            <a:endParaRPr lang="en-US" altLang="ja-JP" sz="260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65" charset="0"/>
              </a:rPr>
              <a:t>Sep 2012</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59BF784F-5298-FB41-B026-41B24A4252DE}"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24579" name="Content Placeholder 2"/>
          <p:cNvSpPr>
            <a:spLocks noGrp="1"/>
          </p:cNvSpPr>
          <p:nvPr>
            <p:ph idx="1"/>
          </p:nvPr>
        </p:nvSpPr>
        <p:spPr>
          <a:xfrm>
            <a:off x="228600" y="1600200"/>
            <a:ext cx="8610600" cy="48006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Atlanta and Teleconference  meeting minutes.</a:t>
            </a:r>
          </a:p>
          <a:p>
            <a:pPr lvl="1">
              <a:defRPr/>
            </a:pPr>
            <a:r>
              <a:rPr lang="en-US" altLang="ja-JP" dirty="0" smtClean="0"/>
              <a:t>July 2012 San Diego Session Minutes (12/0989r0)</a:t>
            </a:r>
          </a:p>
          <a:p>
            <a:pPr lvl="2">
              <a:defRPr/>
            </a:pPr>
            <a:r>
              <a:rPr lang="en-US" altLang="ja-JP" dirty="0" smtClean="0">
                <a:hlinkClick r:id="rId3"/>
              </a:rPr>
              <a:t>https://mentor.ieee.org/802.11/dcn/12/11-12-0989-00-00ai-july-2012-san-diego-session-minutes.doc</a:t>
            </a:r>
            <a:endParaRPr lang="en-US" altLang="ja-JP" dirty="0" smtClean="0"/>
          </a:p>
          <a:p>
            <a:pPr lvl="1">
              <a:defRPr/>
            </a:pPr>
            <a:r>
              <a:rPr lang="en-US" altLang="ja-JP" dirty="0" smtClean="0"/>
              <a:t>July-Sep Teleconference Minutes (12/0995r3)</a:t>
            </a:r>
            <a:endParaRPr lang="en-US" altLang="ja-JP" dirty="0" smtClean="0">
              <a:hlinkClick r:id="rId4"/>
            </a:endParaRPr>
          </a:p>
          <a:p>
            <a:pPr lvl="2">
              <a:defRPr/>
            </a:pPr>
            <a:r>
              <a:rPr lang="en-US" altLang="ja-JP" dirty="0" smtClean="0">
                <a:hlinkClick r:id="rId4"/>
              </a:rPr>
              <a:t>https://mentor.ieee.org/802.11/dcn/12/11-12-0995-03-00ai-july-september-teleconference-minutes.doc</a:t>
            </a:r>
            <a:endParaRPr lang="en-US" altLang="ja-JP" dirty="0" smtClean="0"/>
          </a:p>
          <a:p>
            <a:pPr>
              <a:defRPr/>
            </a:pPr>
            <a:r>
              <a:rPr lang="en-US" altLang="ja-JP" dirty="0" smtClean="0"/>
              <a:t>Plan for week</a:t>
            </a:r>
            <a:endParaRPr lang="ja-JP" altLang="en-US" dirty="0" smtClean="0"/>
          </a:p>
          <a:p>
            <a:pPr lvl="1">
              <a:defRPr/>
            </a:pPr>
            <a:r>
              <a:rPr lang="en-US" altLang="ja-JP" dirty="0" smtClean="0"/>
              <a:t>Submissions-list-for-Palm-Springs (12/1064r2)</a:t>
            </a:r>
          </a:p>
          <a:p>
            <a:r>
              <a:rPr lang="en-US" altLang="ja-JP" dirty="0" smtClean="0">
                <a:ea typeface="ＭＳ Ｐゴシック" pitchFamily="-84" charset="-128"/>
                <a:cs typeface="ＭＳ Ｐゴシック" pitchFamily="-84" charset="-128"/>
              </a:rPr>
              <a:t>General Presentation</a:t>
            </a:r>
          </a:p>
          <a:p>
            <a:pPr>
              <a:defRPr/>
            </a:pPr>
            <a:r>
              <a:rPr lang="en-US" altLang="ja-JP" dirty="0" smtClean="0"/>
              <a:t>Presentation of Submissions</a:t>
            </a:r>
          </a:p>
          <a:p>
            <a:pPr marL="685800" lvl="2" indent="-342900">
              <a:defRPr/>
            </a:pPr>
            <a:r>
              <a:rPr lang="en-US" altLang="ja-JP" dirty="0" smtClean="0"/>
              <a:t>Submissions-list-for-Palm-Springs (12/1064r2)</a:t>
            </a:r>
          </a:p>
          <a:p>
            <a:pPr>
              <a:defRPr/>
            </a:pPr>
            <a:r>
              <a:rPr lang="en-US" altLang="ja-JP" dirty="0" smtClean="0"/>
              <a:t>Recess until PM1</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12/1064 r2 Submissions-list-for-Palm Springs</a:t>
            </a:r>
          </a:p>
          <a:p>
            <a:pPr>
              <a:defRPr/>
            </a:pPr>
            <a:r>
              <a:rPr lang="en-US" altLang="ja-JP" dirty="0" smtClean="0"/>
              <a:t>Recess until Tuesday AM2</a:t>
            </a:r>
          </a:p>
          <a:p>
            <a:pPr>
              <a:defRPr/>
            </a:pPr>
            <a:r>
              <a:rPr lang="en-US" altLang="ja-JP" dirty="0" smtClean="0"/>
              <a:t>Today’s EVE is  </a:t>
            </a:r>
            <a:r>
              <a:rPr lang="en-US" altLang="ja-JP" dirty="0" err="1" smtClean="0"/>
              <a:t>Adhoc</a:t>
            </a:r>
            <a:r>
              <a:rPr lang="en-US" altLang="ja-JP" dirty="0" smtClean="0"/>
              <a:t> meeting</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Monday, Sep 17th,  2012 – 19:30-21:30</a:t>
            </a:r>
            <a:br>
              <a:rPr lang="en-US" altLang="ja-JP" dirty="0" smtClean="0"/>
            </a:br>
            <a:r>
              <a:rPr lang="en-US" altLang="ja-JP" dirty="0" err="1" smtClean="0"/>
              <a:t>Adhoc</a:t>
            </a:r>
            <a:r>
              <a:rPr lang="en-US" altLang="ja-JP" dirty="0" smtClean="0"/>
              <a:t> meeting (Security)</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a:t>
            </a:r>
            <a:r>
              <a:rPr lang="en-US" altLang="ja-JP" dirty="0" err="1" smtClean="0"/>
              <a:t>Gabor.Bajko</a:t>
            </a:r>
            <a:endParaRPr lang="en-US" altLang="ja-JP" dirty="0" smtClean="0"/>
          </a:p>
          <a:p>
            <a:r>
              <a:rPr lang="en-US" altLang="ja-JP" dirty="0" smtClean="0"/>
              <a:t>Room: Indian Wells P</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harmonization of security aspect.\\</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Sep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9</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2725</TotalTime>
  <Words>3513</Words>
  <Application>Microsoft Macintosh PowerPoint</Application>
  <PresentationFormat>画面に合わせる (4:3)</PresentationFormat>
  <Paragraphs>453</Paragraphs>
  <Slides>29</Slides>
  <Notes>19</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29</vt:i4>
      </vt:variant>
    </vt:vector>
  </HeadingPairs>
  <TitlesOfParts>
    <vt:vector size="30" baseType="lpstr">
      <vt:lpstr>802-11-Submission</vt:lpstr>
      <vt:lpstr>IEEE 802.11ai Fast Initial Link Setup  Agenda for Sep 2012 Palm Springs</vt:lpstr>
      <vt:lpstr>Abstract</vt:lpstr>
      <vt:lpstr>Meeting Protocol</vt:lpstr>
      <vt:lpstr>Attendance</vt:lpstr>
      <vt:lpstr>Attendance, Voting &amp; Document Status</vt:lpstr>
      <vt:lpstr>IEEE 802.11 FILS TGai – Palm Springs Sep 2012</vt:lpstr>
      <vt:lpstr>Agenda Monday, Sep 17th ,  2012 – 10:30-12:30</vt:lpstr>
      <vt:lpstr>Agenda Monday, Sep 17th ,  2012 – 13:30-15:30</vt:lpstr>
      <vt:lpstr>Agenda  Monday, Sep 17th,  2012 – 19:30-21:30 Adhoc meeting (Security) </vt:lpstr>
      <vt:lpstr>Agenda  Monday, Sep 17th,  2012 – 19:30-21:30 Adhoc meeting (Passive Scanning ) </vt:lpstr>
      <vt:lpstr>TGai Agenda for Tuesday, Sep 18th,  2012 – 10:30-12:30</vt:lpstr>
      <vt:lpstr>TGai Agenda for Tuesday, Sep 18th,  2012 – 13:30-15:30</vt:lpstr>
      <vt:lpstr>Agenda  Wednesday, Sep 19th,  2012 – 08:00-10:00</vt:lpstr>
      <vt:lpstr>Agenda  Wednesday, Sep 19th,  2012 – 13:30-15:30 Adhoc meeting (Security) </vt:lpstr>
      <vt:lpstr>Agenda  Wednesday, Sep 19th,  2012 – 13:30-15:30 Adhoc meeting (Passive Scanning ) </vt:lpstr>
      <vt:lpstr>Agenda  Wednesday, Sep 19th,  2012 – 16:00-18:00</vt:lpstr>
      <vt:lpstr>Agenda  Thursday, Sep 20th,  2012 – 08:00-10:00</vt:lpstr>
      <vt:lpstr>Agenda  Thursday, Sep 20th,  2012 – 13:30-15:30</vt:lpstr>
      <vt:lpstr>Agenda  Thursday, Sep 20th,  2012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San Diego face-to-face meeting. </vt:lpstr>
      <vt:lpstr>Approve TGai teleconference meeting minutes of San Diego to Palm Springs meeting. </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439</cp:revision>
  <cp:lastPrinted>1998-02-10T13:28:06Z</cp:lastPrinted>
  <dcterms:created xsi:type="dcterms:W3CDTF">2012-09-17T23:21:15Z</dcterms:created>
  <dcterms:modified xsi:type="dcterms:W3CDTF">2012-09-17T23:23:13Z</dcterms:modified>
</cp:coreProperties>
</file>