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6" r:id="rId4"/>
    <p:sldId id="297" r:id="rId5"/>
    <p:sldId id="298" r:id="rId6"/>
    <p:sldId id="404" r:id="rId7"/>
    <p:sldId id="314" r:id="rId8"/>
    <p:sldId id="335" r:id="rId9"/>
    <p:sldId id="406" r:id="rId10"/>
    <p:sldId id="409" r:id="rId11"/>
    <p:sldId id="336" r:id="rId12"/>
    <p:sldId id="408" r:id="rId13"/>
    <p:sldId id="340" r:id="rId14"/>
    <p:sldId id="337" r:id="rId15"/>
    <p:sldId id="410" r:id="rId16"/>
    <p:sldId id="341" r:id="rId17"/>
    <p:sldId id="342" r:id="rId18"/>
    <p:sldId id="407" r:id="rId19"/>
    <p:sldId id="343" r:id="rId20"/>
    <p:sldId id="272" r:id="rId21"/>
    <p:sldId id="273" r:id="rId22"/>
    <p:sldId id="274" r:id="rId23"/>
    <p:sldId id="275" r:id="rId24"/>
    <p:sldId id="276" r:id="rId25"/>
    <p:sldId id="305" r:id="rId26"/>
    <p:sldId id="322" r:id="rId27"/>
    <p:sldId id="293" r:id="rId28"/>
    <p:sldId id="398"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howGuides="1">
      <p:cViewPr>
        <p:scale>
          <a:sx n="100" d="100"/>
          <a:sy n="100" d="100"/>
        </p:scale>
        <p:origin x="-1080" y="88"/>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475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20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21</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28</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1987D483-F89A-7A46-B7CD-8F03A66BC4CC}"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-1113r0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989-00-00ai-july-2012-san-diego-session-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995-03-00ai-july-september-teleconference-minutes.doc"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989-00-00ai-july-2012-san-diego-session-minutes.doc" TargetMode="External"/><Relationship Id="rId4" Type="http://schemas.openxmlformats.org/officeDocument/2006/relationships/hyperlink" Target="https://mentor.ieee.org/802.11/dcn/12/11-12-0995-03-00ai-july-september-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2012 Palm Springs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09-17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r>
              <a:rPr lang="en-US" altLang="ja-JP" dirty="0" smtClean="0"/>
              <a:t/>
            </a:r>
            <a:br>
              <a:rPr lang="en-US" altLang="ja-JP" dirty="0" smtClean="0"/>
            </a:br>
            <a:r>
              <a:rPr lang="en-US" altLang="ja-JP" dirty="0" smtClean="0"/>
              <a:t>Monday, Sep 17th</a:t>
            </a:r>
            <a:r>
              <a:rPr lang="en-US" altLang="ja-JP" dirty="0" smtClean="0"/>
              <a:t>,  2012 –</a:t>
            </a:r>
            <a:r>
              <a:rPr lang="en-US" altLang="ja-JP" dirty="0" smtClean="0"/>
              <a:t> 19:</a:t>
            </a:r>
            <a:r>
              <a:rPr lang="en-US" altLang="ja-JP" dirty="0" smtClean="0"/>
              <a:t>30</a:t>
            </a:r>
            <a:r>
              <a:rPr lang="en-US" altLang="ja-JP" dirty="0" smtClean="0"/>
              <a:t>-21:</a:t>
            </a:r>
            <a:r>
              <a:rPr lang="en-US" altLang="ja-JP" dirty="0" smtClean="0"/>
              <a:t>30</a:t>
            </a:r>
            <a:br>
              <a:rPr lang="en-US" altLang="ja-JP" dirty="0" smtClean="0"/>
            </a:br>
            <a:r>
              <a:rPr lang="en-US" altLang="ja-JP" dirty="0" err="1" smtClean="0"/>
              <a:t>Adhoc</a:t>
            </a:r>
            <a:r>
              <a:rPr lang="en-US" altLang="ja-JP" dirty="0" smtClean="0"/>
              <a:t> meeting </a:t>
            </a:r>
            <a:r>
              <a:rPr lang="en-US" altLang="ja-JP" dirty="0" smtClean="0"/>
              <a:t>(Passive Scanning )</a:t>
            </a:r>
            <a:r>
              <a:rPr lang="en-US" altLang="ja-JP" dirty="0" smtClean="0"/>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smtClean="0"/>
              <a:t>:Lei Wang</a:t>
            </a:r>
          </a:p>
          <a:p>
            <a:r>
              <a:rPr lang="en-US" altLang="ja-JP" dirty="0" smtClean="0"/>
              <a:t>Room:</a:t>
            </a:r>
            <a:r>
              <a:rPr lang="en-US" altLang="ja-JP" dirty="0" smtClean="0"/>
              <a:t> </a:t>
            </a:r>
          </a:p>
          <a:p>
            <a:r>
              <a:rPr lang="en-US" altLang="ja-JP" dirty="0" smtClean="0"/>
              <a:t>Goal :</a:t>
            </a:r>
          </a:p>
          <a:p>
            <a:pPr lvl="1"/>
            <a:r>
              <a:rPr lang="en-US" altLang="ja-JP" dirty="0" smtClean="0"/>
              <a:t>Goal for this </a:t>
            </a:r>
            <a:r>
              <a:rPr lang="en-US" altLang="ja-JP" dirty="0" err="1" smtClean="0"/>
              <a:t>adhoc</a:t>
            </a:r>
            <a:r>
              <a:rPr lang="en-US" altLang="ja-JP" dirty="0" smtClean="0"/>
              <a:t> is </a:t>
            </a:r>
            <a:r>
              <a:rPr lang="en-US" altLang="ja-JP" dirty="0" smtClean="0"/>
              <a:t>to</a:t>
            </a:r>
            <a:r>
              <a:rPr lang="en-US" altLang="ja-JP" dirty="0" smtClean="0"/>
              <a:t> clear the detail of passive scanning </a:t>
            </a:r>
            <a:r>
              <a:rPr lang="en-US" altLang="ja-JP" dirty="0" smtClean="0"/>
              <a:t>aspect </a:t>
            </a:r>
            <a:r>
              <a:rPr lang="en-US" altLang="ja-JP" dirty="0" smtClean="0"/>
              <a: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a:t>
            </a:r>
            <a:r>
              <a:rPr lang="en-US" altLang="ja-JP" dirty="0" smtClean="0"/>
              <a:t> passive scanning</a:t>
            </a:r>
            <a:r>
              <a:rPr lang="en-US" altLang="ja-JP" dirty="0" smtClean="0"/>
              <a:t> </a:t>
            </a:r>
            <a:r>
              <a:rPr lang="en-US" altLang="ja-JP" dirty="0" smtClean="0"/>
              <a:t>aspect</a:t>
            </a:r>
            <a:endParaRPr lang="en-US" altLang="ja-JP" dirty="0" smtClean="0"/>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endParaRPr lang="en-US" altLang="ja-JP" smtClean="0"/>
          </a:p>
        </p:txBody>
      </p:sp>
      <p:sp>
        <p:nvSpPr>
          <p:cNvPr id="32773"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10</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ja-JP" smtClean="0"/>
              <a:t>TGai Agenda for</a:t>
            </a:r>
            <a:br>
              <a:rPr lang="en-US" altLang="ja-JP" smtClean="0"/>
            </a:br>
            <a:r>
              <a:rPr lang="en-US" altLang="ja-JP" smtClean="0"/>
              <a:t>Tuesday, </a:t>
            </a:r>
            <a:r>
              <a:rPr lang="en-US" altLang="ja-JP" smtClean="0"/>
              <a:t>Sep</a:t>
            </a:r>
            <a:r>
              <a:rPr lang="en-US" altLang="ja-JP" smtClean="0"/>
              <a:t> 18th,  2012 – 10:30-12:30</a:t>
            </a:r>
            <a:endParaRPr lang="en-US" altLang="ja-JP" dirty="0" smtClean="0"/>
          </a:p>
        </p:txBody>
      </p:sp>
      <p:sp>
        <p:nvSpPr>
          <p:cNvPr id="30723"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p>
          <a:p>
            <a:pPr lvl="1"/>
            <a:r>
              <a:rPr lang="en-US" altLang="ja-JP" dirty="0" smtClean="0"/>
              <a:t>12/1064 r1 Submissions-list-for-Palm Springs</a:t>
            </a:r>
          </a:p>
          <a:p>
            <a:r>
              <a:rPr lang="en-US" altLang="ja-JP" dirty="0" smtClean="0"/>
              <a:t>Recess until PM1</a:t>
            </a:r>
          </a:p>
        </p:txBody>
      </p:sp>
      <p:sp>
        <p:nvSpPr>
          <p:cNvPr id="30724" name="Date Placeholder 3"/>
          <p:cNvSpPr>
            <a:spLocks noGrp="1"/>
          </p:cNvSpPr>
          <p:nvPr>
            <p:ph type="dt" sz="quarter" idx="10"/>
          </p:nvPr>
        </p:nvSpPr>
        <p:spPr/>
        <p:txBody>
          <a:bodyPr/>
          <a:lstStyle/>
          <a:p>
            <a:r>
              <a:rPr lang="en-US" altLang="ja-JP" smtClean="0"/>
              <a:t>Sep 2012</a:t>
            </a:r>
            <a:endParaRPr lang="en-US" altLang="ja-JP" smtClean="0"/>
          </a:p>
        </p:txBody>
      </p:sp>
      <p:sp>
        <p:nvSpPr>
          <p:cNvPr id="30725"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30726" name="Slide Number Placeholder 4"/>
          <p:cNvSpPr>
            <a:spLocks noGrp="1"/>
          </p:cNvSpPr>
          <p:nvPr>
            <p:ph type="sldNum" sz="quarter" idx="12"/>
          </p:nvPr>
        </p:nvSpPr>
        <p:spPr/>
        <p:txBody>
          <a:bodyPr/>
          <a:lstStyle/>
          <a:p>
            <a:r>
              <a:rPr lang="en-US" altLang="ja-JP" smtClean="0"/>
              <a:t>Slide </a:t>
            </a:r>
            <a:fld id="{37A9B74C-BFDE-5B49-AE3B-0A3E57A33EDE}"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ja-JP" dirty="0" err="1" smtClean="0"/>
              <a:t>TGai</a:t>
            </a:r>
            <a:r>
              <a:rPr lang="en-US" altLang="ja-JP" dirty="0" smtClean="0"/>
              <a:t> Agenda for</a:t>
            </a:r>
            <a:br>
              <a:rPr lang="en-US" altLang="ja-JP" dirty="0" smtClean="0"/>
            </a:br>
            <a:r>
              <a:rPr lang="en-US" altLang="ja-JP" dirty="0" smtClean="0"/>
              <a:t>Tuesday, </a:t>
            </a:r>
            <a:r>
              <a:rPr lang="en-US" altLang="ja-JP" dirty="0" smtClean="0"/>
              <a:t>Sep</a:t>
            </a:r>
            <a:r>
              <a:rPr lang="en-US" altLang="ja-JP" dirty="0" smtClean="0"/>
              <a:t> 18th,  2012 – 13:30-15:30</a:t>
            </a:r>
            <a:endParaRPr lang="en-US" altLang="ja-JP" dirty="0" smtClean="0"/>
          </a:p>
        </p:txBody>
      </p:sp>
      <p:sp>
        <p:nvSpPr>
          <p:cNvPr id="30723" name="Content Placeholder 2"/>
          <p:cNvSpPr>
            <a:spLocks noGrp="1"/>
          </p:cNvSpPr>
          <p:nvPr>
            <p:ph idx="1"/>
          </p:nvPr>
        </p:nvSpPr>
        <p:spPr/>
        <p:txBody>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Presentation of submissions</a:t>
            </a:r>
          </a:p>
          <a:p>
            <a:pPr lvl="1"/>
            <a:r>
              <a:rPr lang="en-US" altLang="ja-JP" dirty="0" smtClean="0"/>
              <a:t>12/1064 r1 Submissions-list-for-Palm Springs</a:t>
            </a:r>
          </a:p>
          <a:p>
            <a:r>
              <a:rPr lang="en-US" altLang="ja-JP" dirty="0" smtClean="0"/>
              <a:t>Recess until Wednesday AM1</a:t>
            </a:r>
          </a:p>
        </p:txBody>
      </p:sp>
      <p:sp>
        <p:nvSpPr>
          <p:cNvPr id="30724" name="Date Placeholder 3"/>
          <p:cNvSpPr>
            <a:spLocks noGrp="1"/>
          </p:cNvSpPr>
          <p:nvPr>
            <p:ph type="dt" sz="quarter" idx="10"/>
          </p:nvPr>
        </p:nvSpPr>
        <p:spPr/>
        <p:txBody>
          <a:bodyPr/>
          <a:lstStyle/>
          <a:p>
            <a:r>
              <a:rPr lang="en-US" altLang="ja-JP" smtClean="0"/>
              <a:t>Sep 2012</a:t>
            </a:r>
            <a:endParaRPr lang="en-US" altLang="ja-JP" smtClean="0"/>
          </a:p>
        </p:txBody>
      </p:sp>
      <p:sp>
        <p:nvSpPr>
          <p:cNvPr id="30725"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30726" name="Slide Number Placeholder 4"/>
          <p:cNvSpPr>
            <a:spLocks noGrp="1"/>
          </p:cNvSpPr>
          <p:nvPr>
            <p:ph type="sldNum" sz="quarter" idx="12"/>
          </p:nvPr>
        </p:nvSpPr>
        <p:spPr/>
        <p:txBody>
          <a:bodyPr/>
          <a:lstStyle/>
          <a:p>
            <a:r>
              <a:rPr lang="en-US" altLang="ja-JP" smtClean="0"/>
              <a:t>Slide </a:t>
            </a:r>
            <a:fld id="{37A9B74C-BFDE-5B49-AE3B-0A3E57A33EDE}"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Sep</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Presentation of </a:t>
            </a:r>
            <a:r>
              <a:rPr lang="en-US" altLang="ja-JP" dirty="0" smtClean="0"/>
              <a:t>submissions</a:t>
            </a:r>
          </a:p>
          <a:p>
            <a:pPr lvl="1">
              <a:defRPr/>
            </a:pPr>
            <a:r>
              <a:rPr lang="en-US" altLang="ja-JP" dirty="0" smtClean="0"/>
              <a:t>12/1064 r1 Submissions-list-for-Palm Springs</a:t>
            </a:r>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a:t>
            </a:r>
            <a:r>
              <a:rPr lang="en-US" altLang="ja-JP" dirty="0" smtClean="0">
                <a:ea typeface="ＭＳ Ｐゴシック" pitchFamily="-84" charset="-128"/>
                <a:cs typeface="ＭＳ Ｐゴシック" pitchFamily="-84" charset="-128"/>
              </a:rPr>
              <a:t>PM2</a:t>
            </a:r>
          </a:p>
          <a:p>
            <a:pPr>
              <a:defRPr/>
            </a:pPr>
            <a:r>
              <a:rPr lang="en-US" altLang="ja-JP" dirty="0" smtClean="0"/>
              <a:t>Today’s PM1 is  </a:t>
            </a:r>
            <a:r>
              <a:rPr lang="en-US" altLang="ja-JP" dirty="0" err="1" smtClean="0"/>
              <a:t>Adhoc</a:t>
            </a:r>
            <a:r>
              <a:rPr lang="en-US" altLang="ja-JP" dirty="0" smtClean="0"/>
              <a:t> meeting</a:t>
            </a:r>
            <a:r>
              <a:rPr lang="en-US" altLang="ja-JP" dirty="0" smtClean="0"/>
              <a:t> </a:t>
            </a: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t>
            </a:r>
            <a:r>
              <a:rPr lang="en-US" altLang="ja-JP" dirty="0" smtClean="0">
                <a:ea typeface="ＭＳ Ｐゴシック" pitchFamily="-84" charset="-128"/>
                <a:cs typeface="ＭＳ Ｐゴシック" pitchFamily="-84" charset="-128"/>
              </a:rPr>
              <a:t>(Security)</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a:t>
            </a:r>
            <a:r>
              <a:rPr lang="en-US" altLang="ja-JP" dirty="0" smtClean="0"/>
              <a:t>:</a:t>
            </a:r>
            <a:r>
              <a:rPr lang="en-US" altLang="ja-JP" dirty="0" err="1" smtClean="0"/>
              <a:t>Gabor.Bajko</a:t>
            </a:r>
            <a:endParaRPr lang="en-US" altLang="ja-JP" dirty="0" smtClean="0"/>
          </a:p>
          <a:p>
            <a:pPr>
              <a:defRPr/>
            </a:pPr>
            <a:r>
              <a:rPr lang="en-US" altLang="ja-JP" dirty="0" smtClean="0"/>
              <a:t>Room:</a:t>
            </a:r>
            <a:r>
              <a:rPr lang="en-US" altLang="ja-JP" dirty="0" smtClean="0"/>
              <a:t> </a:t>
            </a:r>
          </a:p>
          <a:p>
            <a:pPr>
              <a:defRPr/>
            </a:pPr>
            <a:r>
              <a:rPr lang="en-US" altLang="ja-JP" dirty="0" smtClean="0"/>
              <a:t>Goal :</a:t>
            </a:r>
          </a:p>
          <a:p>
            <a:pPr lvl="1">
              <a:defRPr/>
            </a:pPr>
            <a:r>
              <a:rPr lang="en-US" altLang="ja-JP" dirty="0" smtClean="0"/>
              <a:t>Goal for scanning is to</a:t>
            </a:r>
            <a:r>
              <a:rPr lang="en-US" altLang="ja-JP" dirty="0" smtClean="0"/>
              <a:t> create harmonization of</a:t>
            </a:r>
            <a:r>
              <a:rPr lang="en-US" altLang="ja-JP" dirty="0" smtClean="0"/>
              <a:t> security </a:t>
            </a:r>
            <a:r>
              <a:rPr lang="en-US" altLang="ja-JP" dirty="0" smtClean="0"/>
              <a:t>aspect.</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a:t>
            </a:r>
            <a:r>
              <a:rPr lang="en-US" altLang="ja-JP" dirty="0" smtClean="0"/>
              <a:t> </a:t>
            </a:r>
            <a:r>
              <a:rPr lang="en-US" altLang="ja-JP" dirty="0" smtClean="0">
                <a:ea typeface="ＭＳ Ｐゴシック" pitchFamily="-84" charset="-128"/>
                <a:cs typeface="ＭＳ Ｐゴシック" pitchFamily="-84" charset="-128"/>
              </a:rPr>
              <a:t>security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14</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r>
              <a:rPr lang="en-US" altLang="ja-JP" dirty="0" smtClean="0"/>
              <a:t/>
            </a:r>
            <a:br>
              <a:rPr lang="en-US" altLang="ja-JP" dirty="0" smtClean="0"/>
            </a:br>
            <a:r>
              <a:rPr lang="en-US" altLang="ja-JP" dirty="0" smtClean="0"/>
              <a:t>Wednesday, Sep 19th</a:t>
            </a:r>
            <a:r>
              <a:rPr lang="en-US" altLang="ja-JP" dirty="0" smtClean="0"/>
              <a:t>,  2012 –</a:t>
            </a:r>
            <a:r>
              <a:rPr lang="en-US" altLang="ja-JP" dirty="0" smtClean="0"/>
              <a:t> 13:</a:t>
            </a:r>
            <a:r>
              <a:rPr lang="en-US" altLang="ja-JP" dirty="0" smtClean="0"/>
              <a:t>30</a:t>
            </a:r>
            <a:r>
              <a:rPr lang="en-US" altLang="ja-JP" dirty="0" smtClean="0"/>
              <a:t>-15:</a:t>
            </a:r>
            <a:r>
              <a:rPr lang="en-US" altLang="ja-JP" dirty="0" smtClean="0"/>
              <a:t>30</a:t>
            </a:r>
            <a:br>
              <a:rPr lang="en-US" altLang="ja-JP" dirty="0" smtClean="0"/>
            </a:br>
            <a:r>
              <a:rPr lang="en-US" altLang="ja-JP" dirty="0" err="1" smtClean="0"/>
              <a:t>Adhoc</a:t>
            </a:r>
            <a:r>
              <a:rPr lang="en-US" altLang="ja-JP" dirty="0" smtClean="0"/>
              <a:t> meeting </a:t>
            </a:r>
            <a:r>
              <a:rPr lang="en-US" altLang="ja-JP" dirty="0" smtClean="0"/>
              <a:t>(Passive Scanning )</a:t>
            </a:r>
            <a:r>
              <a:rPr lang="en-US" altLang="ja-JP" dirty="0" smtClean="0"/>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smtClean="0"/>
              <a:t>:Lei Wang</a:t>
            </a:r>
          </a:p>
          <a:p>
            <a:r>
              <a:rPr lang="en-US" altLang="ja-JP" dirty="0" smtClean="0"/>
              <a:t>Room:</a:t>
            </a:r>
            <a:r>
              <a:rPr lang="en-US" altLang="ja-JP" dirty="0" smtClean="0"/>
              <a:t> </a:t>
            </a:r>
          </a:p>
          <a:p>
            <a:r>
              <a:rPr lang="en-US" altLang="ja-JP" dirty="0" smtClean="0"/>
              <a:t>Goal :</a:t>
            </a:r>
          </a:p>
          <a:p>
            <a:pPr lvl="1"/>
            <a:r>
              <a:rPr lang="en-US" altLang="ja-JP" dirty="0" smtClean="0"/>
              <a:t>Goal for this </a:t>
            </a:r>
            <a:r>
              <a:rPr lang="en-US" altLang="ja-JP" dirty="0" err="1" smtClean="0"/>
              <a:t>adhoc</a:t>
            </a:r>
            <a:r>
              <a:rPr lang="en-US" altLang="ja-JP" dirty="0" smtClean="0"/>
              <a:t> is </a:t>
            </a:r>
            <a:r>
              <a:rPr lang="en-US" altLang="ja-JP" dirty="0" smtClean="0"/>
              <a:t>to</a:t>
            </a:r>
            <a:r>
              <a:rPr lang="en-US" altLang="ja-JP" dirty="0" smtClean="0"/>
              <a:t> create normative text based on scanning </a:t>
            </a:r>
            <a:r>
              <a:rPr lang="en-US" altLang="ja-JP" dirty="0" smtClean="0"/>
              <a:t>aspect </a:t>
            </a:r>
            <a:r>
              <a:rPr lang="en-US" altLang="ja-JP" dirty="0" smtClean="0"/>
              <a: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t>
            </a:r>
            <a:r>
              <a:rPr lang="en-US" altLang="ja-JP" dirty="0" smtClean="0"/>
              <a:t>Agenda</a:t>
            </a:r>
          </a:p>
          <a:p>
            <a:pPr marL="685800" lvl="2" indent="-342900"/>
            <a:r>
              <a:rPr lang="en-US" altLang="ja-JP" dirty="0" smtClean="0"/>
              <a:t>Goal for this </a:t>
            </a:r>
            <a:r>
              <a:rPr lang="en-US" altLang="ja-JP" dirty="0" err="1" smtClean="0"/>
              <a:t>adhoc</a:t>
            </a:r>
            <a:r>
              <a:rPr lang="en-US" altLang="ja-JP" dirty="0" smtClean="0"/>
              <a:t> is to create normative text based on scanning aspect </a:t>
            </a:r>
            <a:r>
              <a:rPr lang="en-US" altLang="ja-JP" dirty="0" smtClean="0"/>
              <a:t>.</a:t>
            </a:r>
            <a:endParaRPr lang="en-US" altLang="ja-JP" dirty="0" smtClean="0"/>
          </a:p>
          <a:p>
            <a:r>
              <a:rPr lang="en-US" altLang="ja-JP" dirty="0" err="1" smtClean="0"/>
              <a:t>Adhoc</a:t>
            </a:r>
            <a:r>
              <a:rPr lang="en-US" altLang="ja-JP" dirty="0" smtClean="0"/>
              <a:t> </a:t>
            </a:r>
            <a:r>
              <a:rPr lang="en-US" altLang="ja-JP" dirty="0" smtClean="0"/>
              <a:t>meeting Adjourn</a:t>
            </a:r>
          </a:p>
        </p:txBody>
      </p:sp>
      <p:sp>
        <p:nvSpPr>
          <p:cNvPr id="32772" name="Date Placeholder 3"/>
          <p:cNvSpPr>
            <a:spLocks noGrp="1"/>
          </p:cNvSpPr>
          <p:nvPr>
            <p:ph type="dt" sz="quarter" idx="10"/>
          </p:nvPr>
        </p:nvSpPr>
        <p:spPr/>
        <p:txBody>
          <a:bodyPr/>
          <a:lstStyle/>
          <a:p>
            <a:r>
              <a:rPr lang="en-US" altLang="ja-JP" smtClean="0"/>
              <a:t>Sep 2012</a:t>
            </a:r>
            <a:endParaRPr lang="en-US" altLang="ja-JP" smtClean="0"/>
          </a:p>
        </p:txBody>
      </p:sp>
      <p:sp>
        <p:nvSpPr>
          <p:cNvPr id="32773"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15</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a:t>
            </a:r>
            <a:r>
              <a:rPr lang="en-US" altLang="ja-JP" dirty="0" smtClean="0"/>
              <a:t> </a:t>
            </a:r>
            <a:r>
              <a:rPr lang="en-US" altLang="ja-JP" dirty="0" smtClean="0"/>
              <a:t>Sep</a:t>
            </a:r>
            <a:r>
              <a:rPr lang="en-US" altLang="ja-JP" dirty="0" smtClean="0"/>
              <a:t> </a:t>
            </a:r>
            <a:r>
              <a:rPr lang="en-US" altLang="ja-JP" dirty="0" smtClean="0"/>
              <a:t>19th,  2012 – </a:t>
            </a:r>
            <a:r>
              <a:rPr lang="en-US" altLang="ja-JP" dirty="0" smtClean="0"/>
              <a:t>16:</a:t>
            </a:r>
            <a:r>
              <a:rPr lang="en-US" altLang="ja-JP" dirty="0" smtClean="0"/>
              <a:t>0</a:t>
            </a:r>
            <a:r>
              <a:rPr lang="en-US" altLang="ja-JP" dirty="0" smtClean="0"/>
              <a:t>0</a:t>
            </a:r>
            <a:r>
              <a:rPr lang="en-US" altLang="ja-JP" dirty="0" smtClean="0"/>
              <a:t>-</a:t>
            </a:r>
            <a:r>
              <a:rPr lang="en-US" altLang="ja-JP" dirty="0" smtClean="0"/>
              <a:t>18:</a:t>
            </a:r>
            <a:r>
              <a:rPr lang="en-US" altLang="ja-JP" dirty="0" smtClean="0"/>
              <a:t>0</a:t>
            </a:r>
            <a:r>
              <a:rPr lang="en-US" altLang="ja-JP" dirty="0" smtClean="0"/>
              <a:t>0</a:t>
            </a:r>
            <a:endParaRPr lang="en-US" altLang="ja-JP" dirty="0" smtClean="0"/>
          </a:p>
        </p:txBody>
      </p:sp>
      <p:sp>
        <p:nvSpPr>
          <p:cNvPr id="40963" name="Content Placeholder 2"/>
          <p:cNvSpPr>
            <a:spLocks noGrp="1"/>
          </p:cNvSpPr>
          <p:nvPr>
            <p:ph idx="1"/>
          </p:nvPr>
        </p:nvSpPr>
        <p:spPr>
          <a:xfrm>
            <a:off x="685800" y="1981200"/>
            <a:ext cx="7848600" cy="4495800"/>
          </a:xfrm>
        </p:spPr>
        <p:txBody>
          <a:bodyPr>
            <a:normAutofit/>
          </a:bodyPr>
          <a:lstStyle/>
          <a:p>
            <a:r>
              <a:rPr lang="en-US" altLang="ja-JP" dirty="0" err="1" smtClean="0"/>
              <a:t>TGai</a:t>
            </a:r>
            <a:r>
              <a:rPr lang="en-US" altLang="ja-JP" dirty="0" smtClean="0"/>
              <a:t> MEETING CALLED TO ORDER</a:t>
            </a:r>
            <a:endParaRPr lang="en-US" altLang="ja-JP" dirty="0" smtClean="0"/>
          </a:p>
          <a:p>
            <a:endParaRPr lang="en-US" altLang="ja-JP" dirty="0" smtClean="0"/>
          </a:p>
          <a:p>
            <a:pPr>
              <a:defRPr/>
            </a:pPr>
            <a:r>
              <a:rPr lang="en-US" altLang="ja-JP" dirty="0" smtClean="0"/>
              <a:t>PATENTS AND POLICIES &amp; PROCEDURES REMINDER</a:t>
            </a:r>
          </a:p>
          <a:p>
            <a:pPr>
              <a:defRPr/>
            </a:pPr>
            <a:r>
              <a:rPr lang="en-US" altLang="ja-JP" dirty="0" smtClean="0"/>
              <a:t>Modify and/or Approve Agenda</a:t>
            </a:r>
          </a:p>
          <a:p>
            <a:pPr>
              <a:defRPr/>
            </a:pPr>
            <a:r>
              <a:rPr lang="en-US" altLang="ja-JP" dirty="0" smtClean="0"/>
              <a:t>Presentation of submissions</a:t>
            </a:r>
            <a:endParaRPr lang="en-US" altLang="ja-JP" dirty="0" smtClean="0"/>
          </a:p>
          <a:p>
            <a:pPr lvl="1">
              <a:defRPr/>
            </a:pPr>
            <a:r>
              <a:rPr lang="en-US" altLang="ja-JP" dirty="0" smtClean="0"/>
              <a:t>12/1064 r1 Submissions-list-for-Palm Springs</a:t>
            </a:r>
            <a:endParaRPr lang="en-US" altLang="ja-JP" dirty="0" smtClean="0"/>
          </a:p>
          <a:p>
            <a:r>
              <a:rPr lang="en-US" altLang="ja-JP" dirty="0" smtClean="0">
                <a:ea typeface="ＭＳ Ｐゴシック" pitchFamily="-84" charset="-128"/>
                <a:cs typeface="ＭＳ Ｐゴシック" pitchFamily="-84" charset="-128"/>
              </a:rPr>
              <a:t>Recess until </a:t>
            </a:r>
            <a:r>
              <a:rPr lang="en-US" altLang="ja-JP" dirty="0" smtClean="0">
                <a:ea typeface="ＭＳ Ｐゴシック" pitchFamily="-84" charset="-128"/>
                <a:cs typeface="ＭＳ Ｐゴシック" pitchFamily="-84" charset="-128"/>
              </a:rPr>
              <a:t> Thursday AM1</a:t>
            </a:r>
            <a:endParaRPr lang="en-US" altLang="ja-JP" dirty="0" smtClean="0">
              <a:ea typeface="ＭＳ Ｐゴシック" pitchFamily="-84" charset="-128"/>
              <a:cs typeface="ＭＳ Ｐゴシック" pitchFamily="-84" charset="-128"/>
            </a:endParaRPr>
          </a:p>
        </p:txBody>
      </p:sp>
      <p:sp>
        <p:nvSpPr>
          <p:cNvPr id="40964" name="Date Placeholder 3"/>
          <p:cNvSpPr>
            <a:spLocks noGrp="1"/>
          </p:cNvSpPr>
          <p:nvPr>
            <p:ph type="dt" sz="quarter" idx="10"/>
          </p:nvPr>
        </p:nvSpPr>
        <p:spPr/>
        <p:txBody>
          <a:bodyPr/>
          <a:lstStyle/>
          <a:p>
            <a:r>
              <a:rPr lang="en-US" altLang="ja-JP" smtClean="0"/>
              <a:t>Sep 2012</a:t>
            </a:r>
            <a:endParaRPr lang="en-US" altLang="ja-JP" smtClean="0"/>
          </a:p>
        </p:txBody>
      </p:sp>
      <p:sp>
        <p:nvSpPr>
          <p:cNvPr id="40965"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0966" name="Slide Number Placeholder 4"/>
          <p:cNvSpPr>
            <a:spLocks noGrp="1"/>
          </p:cNvSpPr>
          <p:nvPr>
            <p:ph type="sldNum" sz="quarter" idx="12"/>
          </p:nvPr>
        </p:nvSpPr>
        <p:spPr/>
        <p:txBody>
          <a:bodyPr/>
          <a:lstStyle/>
          <a:p>
            <a:r>
              <a:rPr lang="en-US" altLang="ja-JP" smtClean="0"/>
              <a:t>Slide </a:t>
            </a:r>
            <a:fld id="{DE9D4432-EFC9-1E48-957D-A3B0626118BD}" type="slidenum">
              <a:rPr lang="en-US" altLang="ja-JP" smtClean="0"/>
              <a:pPr/>
              <a:t>16</a:t>
            </a:fld>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Sep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a:t>
            </a:r>
            <a:r>
              <a:rPr lang="en-US" altLang="ja-JP" dirty="0" smtClean="0"/>
              <a:t>REMINDER</a:t>
            </a:r>
          </a:p>
          <a:p>
            <a:pPr>
              <a:defRPr/>
            </a:pPr>
            <a:r>
              <a:rPr lang="en-US" altLang="ja-JP" dirty="0" smtClean="0"/>
              <a:t>Modify </a:t>
            </a:r>
            <a:r>
              <a:rPr lang="en-US" altLang="ja-JP" dirty="0" smtClean="0"/>
              <a:t>and/or Approve Agenda</a:t>
            </a:r>
          </a:p>
          <a:p>
            <a:pPr>
              <a:defRPr/>
            </a:pPr>
            <a:r>
              <a:rPr lang="en-US" altLang="ja-JP" dirty="0" smtClean="0"/>
              <a:t>Presentation of submissions</a:t>
            </a:r>
            <a:endParaRPr lang="en-US" altLang="ja-JP" dirty="0" smtClean="0"/>
          </a:p>
          <a:p>
            <a:pPr lvl="1">
              <a:defRPr/>
            </a:pPr>
            <a:r>
              <a:rPr lang="en-US" altLang="ja-JP" dirty="0" smtClean="0"/>
              <a:t>12/1064 r1 Submissions-list-for-Palm Springs</a:t>
            </a:r>
            <a:endParaRPr lang="en-US" altLang="ja-JP" dirty="0" smtClean="0"/>
          </a:p>
          <a:p>
            <a:pPr>
              <a:defRPr/>
            </a:pPr>
            <a:r>
              <a:rPr lang="en-US" altLang="ja-JP" dirty="0" smtClean="0"/>
              <a:t>Recess </a:t>
            </a:r>
            <a:r>
              <a:rPr lang="en-US" altLang="ja-JP" dirty="0" smtClean="0"/>
              <a:t>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Sep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a:t>
            </a:r>
            <a:r>
              <a:rPr lang="en-US" altLang="ja-JP" dirty="0" smtClean="0"/>
              <a:t>REMINDER</a:t>
            </a:r>
          </a:p>
          <a:p>
            <a:pPr>
              <a:defRPr/>
            </a:pPr>
            <a:r>
              <a:rPr lang="en-US" altLang="ja-JP" dirty="0" smtClean="0"/>
              <a:t>Modify </a:t>
            </a:r>
            <a:r>
              <a:rPr lang="en-US" altLang="ja-JP" dirty="0" smtClean="0"/>
              <a:t>and/or Approve Agenda</a:t>
            </a:r>
          </a:p>
          <a:p>
            <a:pPr>
              <a:defRPr/>
            </a:pPr>
            <a:r>
              <a:rPr lang="en-US" altLang="ja-JP" dirty="0" smtClean="0"/>
              <a:t>Presentation of submissions</a:t>
            </a:r>
            <a:endParaRPr lang="en-US" altLang="ja-JP" dirty="0" smtClean="0"/>
          </a:p>
          <a:p>
            <a:pPr lvl="1">
              <a:defRPr/>
            </a:pPr>
            <a:r>
              <a:rPr lang="en-US" altLang="ja-JP" dirty="0" smtClean="0"/>
              <a:t>12/1064 r1 Submissions-list-for-Palm Springs</a:t>
            </a:r>
            <a:endParaRPr lang="en-US" altLang="ja-JP" dirty="0" smtClean="0"/>
          </a:p>
          <a:p>
            <a:pPr>
              <a:defRPr/>
            </a:pPr>
            <a:r>
              <a:rPr lang="en-US" altLang="ja-JP" dirty="0" smtClean="0"/>
              <a:t>Recess </a:t>
            </a:r>
            <a:r>
              <a:rPr lang="en-US" altLang="ja-JP" dirty="0" smtClean="0"/>
              <a:t>until </a:t>
            </a:r>
            <a:r>
              <a:rPr lang="en-US" altLang="ja-JP" dirty="0" smtClean="0"/>
              <a:t>PM2</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Sep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a:t>
            </a:r>
            <a:r>
              <a:rPr lang="en-US" altLang="ja-JP" dirty="0" smtClean="0">
                <a:ea typeface="ＭＳ Ｐゴシック" pitchFamily="-84" charset="-128"/>
                <a:cs typeface="ＭＳ Ｐゴシック" pitchFamily="-84" charset="-128"/>
              </a:rPr>
              <a:t>16:00-18:</a:t>
            </a:r>
            <a:r>
              <a:rPr lang="en-US" altLang="ja-JP" dirty="0" smtClean="0">
                <a:ea typeface="ＭＳ Ｐゴシック" pitchFamily="-84" charset="-128"/>
                <a:cs typeface="ＭＳ Ｐゴシック" pitchFamily="-84" charset="-128"/>
              </a:rPr>
              <a:t>00</a:t>
            </a:r>
          </a:p>
        </p:txBody>
      </p:sp>
      <p:sp>
        <p:nvSpPr>
          <p:cNvPr id="45059" name="Content Placeholder 2"/>
          <p:cNvSpPr>
            <a:spLocks noGrp="1"/>
          </p:cNvSpPr>
          <p:nvPr>
            <p:ph idx="1"/>
          </p:nvPr>
        </p:nvSpPr>
        <p:spPr>
          <a:xfrm>
            <a:off x="304800" y="1676400"/>
            <a:ext cx="88392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p>
          <a:p>
            <a:pPr lvl="1">
              <a:defRPr/>
            </a:pPr>
            <a:r>
              <a:rPr lang="en-US" altLang="ja-JP" dirty="0" smtClean="0"/>
              <a:t>12/1064 r1 Submissions-list-for-Palm Springs</a:t>
            </a:r>
            <a:endParaRPr lang="ja-JP" altLang="en-US" dirty="0" smtClean="0"/>
          </a:p>
          <a:p>
            <a:pPr>
              <a:defRPr/>
            </a:pPr>
            <a:r>
              <a:rPr lang="en-US" altLang="ja-JP" dirty="0" smtClean="0"/>
              <a:t>Plan </a:t>
            </a:r>
            <a:r>
              <a:rPr lang="en-US" altLang="ja-JP" dirty="0" smtClean="0"/>
              <a:t>for</a:t>
            </a:r>
            <a:r>
              <a:rPr lang="en-US" altLang="ja-JP" dirty="0" smtClean="0"/>
              <a:t> </a:t>
            </a:r>
            <a:r>
              <a:rPr lang="en-US" altLang="ja-JP" dirty="0" smtClean="0"/>
              <a:t>Nov</a:t>
            </a:r>
            <a:endParaRPr lang="en-US" altLang="ja-JP" dirty="0" smtClean="0"/>
          </a:p>
          <a:p>
            <a:pPr>
              <a:defRPr/>
            </a:pPr>
            <a:r>
              <a:rPr lang="en-US" altLang="ja-JP" dirty="0" smtClean="0"/>
              <a:t>TIME line of task group</a:t>
            </a:r>
          </a:p>
          <a:p>
            <a:pPr>
              <a:defRPr/>
            </a:pPr>
            <a:r>
              <a:rPr lang="en-US" altLang="ja-JP" dirty="0" smtClean="0"/>
              <a:t>Plan for Teleconference</a:t>
            </a:r>
            <a:r>
              <a:rPr lang="en-US" altLang="ja-JP" dirty="0" smtClean="0"/>
              <a:t> </a:t>
            </a:r>
          </a:p>
          <a:p>
            <a:pPr lvl="1">
              <a:defRPr/>
            </a:pPr>
            <a:r>
              <a:rPr lang="en-US" altLang="ja-JP" dirty="0" smtClean="0"/>
              <a:t>New Businesses </a:t>
            </a:r>
            <a:endParaRPr lang="en-US" altLang="ja-JP" dirty="0" smtClean="0"/>
          </a:p>
          <a:p>
            <a:pPr>
              <a:defRPr/>
            </a:pPr>
            <a:r>
              <a:rPr lang="en-US" altLang="ja-JP" dirty="0" smtClean="0"/>
              <a:t>Adjourn</a:t>
            </a:r>
            <a:endParaRPr lang="en-US" altLang="ja-JP" dirty="0" smtClean="0"/>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a:t>
            </a:r>
            <a:r>
              <a:rPr lang="en-US" altLang="ja-JP" dirty="0" smtClean="0">
                <a:ea typeface="ＭＳ Ｐゴシック" pitchFamily="-84" charset="-128"/>
                <a:cs typeface="ＭＳ Ｐゴシック" pitchFamily="-84" charset="-128"/>
              </a:rPr>
              <a:t>2012,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Palm Springs</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20</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21</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22</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23</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24</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a:r>
            <a:br>
              <a:rPr lang="en-US" altLang="ja-JP" dirty="0" smtClean="0"/>
            </a:br>
            <a:r>
              <a:rPr lang="en-US" altLang="ja-JP" dirty="0" smtClean="0"/>
              <a:t>San Diego </a:t>
            </a:r>
            <a:r>
              <a:rPr lang="en-US" altLang="ja-JP" dirty="0" smtClean="0"/>
              <a:t>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July 2012 </a:t>
            </a:r>
            <a:r>
              <a:rPr lang="en-GB" altLang="ja-JP" dirty="0" smtClean="0">
                <a:ea typeface="ＭＳ Ｐゴシック" pitchFamily="-84" charset="-128"/>
                <a:cs typeface="ＭＳ Ｐゴシック" pitchFamily="-84" charset="-128"/>
              </a:rPr>
              <a:t> </a:t>
            </a:r>
            <a:r>
              <a:rPr lang="en-GB" altLang="ja-JP" dirty="0" smtClean="0">
                <a:ea typeface="ＭＳ Ｐゴシック" pitchFamily="-84" charset="-128"/>
                <a:cs typeface="ＭＳ Ｐゴシック" pitchFamily="-84" charset="-128"/>
              </a:rPr>
              <a:t>:   </a:t>
            </a:r>
            <a:endParaRPr lang="en-GB" altLang="ja-JP" dirty="0" smtClean="0">
              <a:ea typeface="ＭＳ Ｐゴシック" pitchFamily="-84" charset="-128"/>
              <a:cs typeface="ＭＳ Ｐゴシック" pitchFamily="-84" charset="-128"/>
            </a:endParaRPr>
          </a:p>
          <a:p>
            <a:pPr lvl="1">
              <a:defRPr/>
            </a:pPr>
            <a:r>
              <a:rPr lang="en-US" altLang="ja-JP" dirty="0" smtClean="0"/>
              <a:t>July </a:t>
            </a:r>
            <a:r>
              <a:rPr lang="en-US" altLang="ja-JP" dirty="0" smtClean="0"/>
              <a:t>2012</a:t>
            </a:r>
            <a:r>
              <a:rPr lang="en-US" altLang="ja-JP" dirty="0" smtClean="0"/>
              <a:t> San Diego </a:t>
            </a:r>
            <a:r>
              <a:rPr lang="en-US" altLang="ja-JP" dirty="0" smtClean="0"/>
              <a:t>Session </a:t>
            </a:r>
            <a:r>
              <a:rPr lang="en-US" altLang="ja-JP" dirty="0" smtClean="0"/>
              <a:t>Minutes (12/0989r0)</a:t>
            </a:r>
          </a:p>
          <a:p>
            <a:pPr lvl="1">
              <a:defRPr/>
            </a:pPr>
            <a:r>
              <a:rPr lang="en-US" altLang="ja-JP" dirty="0" smtClean="0">
                <a:hlinkClick r:id="rId2"/>
              </a:rPr>
              <a:t>https://mentor.ieee.org/802.11/dcn/12/11-12-0989-00-00ai-july-2012-san-diego-session-minutes.doc</a:t>
            </a:r>
            <a:endParaRPr lang="en-US" altLang="ja-JP" dirty="0" smtClean="0"/>
          </a:p>
          <a:p>
            <a:r>
              <a:rPr lang="en-US" altLang="ja-JP" dirty="0" smtClean="0">
                <a:ea typeface="ＭＳ Ｐゴシック" pitchFamily="-84" charset="-128"/>
                <a:cs typeface="ＭＳ Ｐゴシック" pitchFamily="-84" charset="-128"/>
              </a:rPr>
              <a:t>Approved  </a:t>
            </a:r>
            <a:r>
              <a:rPr lang="en-US" altLang="ja-JP" dirty="0" smtClean="0">
                <a:ea typeface="ＭＳ Ｐゴシック" pitchFamily="-84" charset="-128"/>
                <a:cs typeface="ＭＳ Ｐゴシック" pitchFamily="-84" charset="-128"/>
              </a:rPr>
              <a:t>by </a:t>
            </a:r>
            <a:r>
              <a:rPr lang="en-US" altLang="ja-JP" dirty="0" smtClean="0">
                <a:solidFill>
                  <a:schemeClr val="bg1">
                    <a:lumMod val="85000"/>
                  </a:schemeClr>
                </a:solidFill>
                <a:ea typeface="ＭＳ Ｐゴシック" pitchFamily="-84" charset="-128"/>
                <a:cs typeface="ＭＳ Ｐゴシック" pitchFamily="-84" charset="-128"/>
              </a:rPr>
              <a:t>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San Diego to Palm Springs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a:xfrm>
            <a:off x="685800" y="25146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S</a:t>
            </a:r>
            <a:r>
              <a:rPr lang="en-US" altLang="ja-JP" dirty="0" smtClean="0">
                <a:ea typeface="ＭＳ Ｐゴシック" pitchFamily="-84" charset="-128"/>
                <a:cs typeface="ＭＳ Ｐゴシック" pitchFamily="-84" charset="-128"/>
              </a:rPr>
              <a:t>an Diego </a:t>
            </a:r>
            <a:r>
              <a:rPr lang="en-US" altLang="ja-JP" dirty="0" smtClean="0">
                <a:ea typeface="ＭＳ Ｐゴシック" pitchFamily="-84" charset="-128"/>
                <a:cs typeface="ＭＳ Ｐゴシック" pitchFamily="-84" charset="-128"/>
              </a:rPr>
              <a:t>to</a:t>
            </a:r>
            <a:r>
              <a:rPr lang="en-US" altLang="ja-JP" dirty="0" smtClean="0">
                <a:ea typeface="ＭＳ Ｐゴシック" pitchFamily="-84" charset="-128"/>
                <a:cs typeface="ＭＳ Ｐゴシック" pitchFamily="-84" charset="-128"/>
              </a:rPr>
              <a:t> Palm Springs </a:t>
            </a:r>
            <a:r>
              <a:rPr lang="en-US" altLang="ja-JP" dirty="0" smtClean="0">
                <a:ea typeface="ＭＳ Ｐゴシック" pitchFamily="-84" charset="-128"/>
                <a:cs typeface="ＭＳ Ｐゴシック" pitchFamily="-84" charset="-128"/>
              </a:rPr>
              <a:t>meeting.</a:t>
            </a:r>
            <a:endParaRPr lang="en-GB" altLang="ja-JP" dirty="0" smtClean="0">
              <a:ea typeface="ＭＳ Ｐゴシック" pitchFamily="-84" charset="-128"/>
              <a:cs typeface="ＭＳ Ｐゴシック" pitchFamily="-84" charset="-128"/>
            </a:endParaRPr>
          </a:p>
          <a:p>
            <a:pPr lvl="1">
              <a:defRPr/>
            </a:pPr>
            <a:r>
              <a:rPr lang="en-US" altLang="ja-JP" dirty="0" smtClean="0"/>
              <a:t>July </a:t>
            </a:r>
            <a:r>
              <a:rPr lang="en-US" altLang="ja-JP" dirty="0" smtClean="0"/>
              <a:t>- Sep </a:t>
            </a:r>
            <a:r>
              <a:rPr lang="en-US" altLang="ja-JP" dirty="0" smtClean="0"/>
              <a:t>Teleconference </a:t>
            </a:r>
            <a:r>
              <a:rPr lang="en-US" altLang="ja-JP" dirty="0" smtClean="0"/>
              <a:t>Minutes (12/0995r3)</a:t>
            </a:r>
          </a:p>
          <a:p>
            <a:pPr lvl="1">
              <a:defRPr/>
            </a:pPr>
            <a:r>
              <a:rPr lang="en-US" altLang="ja-JP" dirty="0" smtClean="0">
                <a:hlinkClick r:id="rId2"/>
              </a:rPr>
              <a:t>https://mentor.ieee.org/802.11/dcn/12/11-12-0995-03-00ai-july-september-teleconference-minutes.doc</a:t>
            </a:r>
            <a:endParaRPr lang="en-US" altLang="ja-JP" dirty="0" smtClean="0"/>
          </a:p>
          <a:p>
            <a:pPr>
              <a:defRPr/>
            </a:pPr>
            <a:r>
              <a:rPr lang="en-US" altLang="ja-JP" dirty="0" smtClean="0">
                <a:ea typeface="ＭＳ Ｐゴシック" pitchFamily="-84" charset="-128"/>
                <a:cs typeface="ＭＳ Ｐゴシック" pitchFamily="-84" charset="-128"/>
              </a:rPr>
              <a:t>Approved  </a:t>
            </a:r>
            <a:r>
              <a:rPr lang="en-US" altLang="ja-JP" dirty="0" smtClean="0">
                <a:ea typeface="ＭＳ Ｐゴシック" pitchFamily="-84" charset="-128"/>
                <a:cs typeface="ＭＳ Ｐゴシック" pitchFamily="-84" charset="-128"/>
              </a:rPr>
              <a:t>by </a:t>
            </a:r>
            <a:r>
              <a:rPr lang="en-US" altLang="ja-JP" dirty="0" smtClean="0">
                <a:solidFill>
                  <a:schemeClr val="bg1">
                    <a:lumMod val="85000"/>
                  </a:schemeClr>
                </a:solidFill>
                <a:ea typeface="ＭＳ Ｐゴシック" pitchFamily="-84" charset="-128"/>
                <a:cs typeface="ＭＳ Ｐゴシック" pitchFamily="-84" charset="-128"/>
              </a:rPr>
              <a:t>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a:t>
            </a:r>
            <a:r>
              <a:rPr lang="en-US" altLang="ja-JP" dirty="0" smtClean="0"/>
              <a:t> </a:t>
            </a:r>
            <a:r>
              <a:rPr lang="en-US" altLang="ja-JP" dirty="0" smtClean="0"/>
              <a:t>09:00</a:t>
            </a:r>
            <a:r>
              <a:rPr lang="en-US" altLang="ja-JP" dirty="0" smtClean="0"/>
              <a:t>ET </a:t>
            </a:r>
            <a:r>
              <a:rPr lang="en-US" altLang="ja-JP" dirty="0" smtClean="0"/>
              <a:t>continue from</a:t>
            </a:r>
            <a:r>
              <a:rPr lang="en-US" altLang="ja-JP" dirty="0" smtClean="0"/>
              <a:t>  2</a:t>
            </a:r>
            <a:r>
              <a:rPr lang="en-US" altLang="ja-JP" baseline="30000" dirty="0" smtClean="0"/>
              <a:t>nd</a:t>
            </a:r>
            <a:r>
              <a:rPr lang="en-US" altLang="ja-JP" dirty="0" smtClean="0"/>
              <a:t> Oct </a:t>
            </a:r>
            <a:r>
              <a:rPr lang="en-US" altLang="ja-JP" dirty="0" smtClean="0"/>
              <a:t>2012  until</a:t>
            </a:r>
            <a:r>
              <a:rPr lang="en-US" altLang="ja-JP" dirty="0" smtClean="0"/>
              <a:t> </a:t>
            </a:r>
            <a:r>
              <a:rPr lang="en-US" altLang="ja-JP" dirty="0" smtClean="0"/>
              <a:t>20</a:t>
            </a:r>
            <a:r>
              <a:rPr lang="en-US" altLang="ja-JP" baseline="30000" dirty="0" smtClean="0"/>
              <a:t>th</a:t>
            </a:r>
            <a:r>
              <a:rPr lang="en-US" altLang="ja-JP" dirty="0" smtClean="0"/>
              <a:t> Nov </a:t>
            </a:r>
            <a:r>
              <a:rPr lang="en-US" altLang="ja-JP" dirty="0" smtClean="0"/>
              <a:t>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a:t>
            </a:r>
            <a:r>
              <a:rPr lang="en-GB" altLang="ja-JP" dirty="0" smtClean="0"/>
              <a:t>, </a:t>
            </a:r>
            <a:r>
              <a:rPr lang="en-GB" altLang="ja-JP" dirty="0" smtClean="0"/>
              <a:t> </a:t>
            </a:r>
          </a:p>
          <a:p>
            <a:pPr>
              <a:defRPr/>
            </a:pPr>
            <a:r>
              <a:rPr lang="en-US" altLang="ja-JP" dirty="0" smtClean="0">
                <a:ea typeface="ＭＳ Ｐゴシック" pitchFamily="-84" charset="-128"/>
                <a:cs typeface="ＭＳ Ｐゴシック" pitchFamily="-84" charset="-128"/>
              </a:rPr>
              <a:t>Approved  by </a:t>
            </a:r>
            <a:r>
              <a:rPr lang="en-US" altLang="ja-JP" dirty="0" smtClean="0">
                <a:solidFill>
                  <a:schemeClr val="bg1">
                    <a:lumMod val="95000"/>
                  </a:schemeClr>
                </a:solidFill>
                <a:ea typeface="ＭＳ Ｐゴシック" pitchFamily="-84" charset="-128"/>
                <a:cs typeface="ＭＳ Ｐゴシック" pitchFamily="-84" charset="-128"/>
              </a:rPr>
              <a:t>unanimous consent</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pic>
        <p:nvPicPr>
          <p:cNvPr id="12" name="図 11" descr="スクリーンショット 2012-09-17 3.36.39.png"/>
          <p:cNvPicPr>
            <a:picLocks noChangeAspect="1"/>
          </p:cNvPicPr>
          <p:nvPr/>
        </p:nvPicPr>
        <p:blipFill>
          <a:blip r:embed="rId2"/>
          <a:stretch>
            <a:fillRect/>
          </a:stretch>
        </p:blipFill>
        <p:spPr>
          <a:xfrm>
            <a:off x="5029200" y="2971800"/>
            <a:ext cx="3632200" cy="34544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Sep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28</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 </a:t>
            </a:r>
            <a:r>
              <a:rPr lang="en-US" altLang="ja-JP" sz="2800" dirty="0">
                <a:latin typeface="ArialMT" charset="-128"/>
                <a:ea typeface="ＭＳ Ｐゴシック" pitchFamily="-65" charset="-128"/>
                <a:cs typeface="ＭＳ Ｐゴシック" pitchFamily="-65" charset="-128"/>
              </a:rPr>
              <a:t>Palm Springs</a:t>
            </a:r>
            <a:r>
              <a:rPr lang="en-US" altLang="ja-JP" sz="2900" dirty="0">
                <a:ea typeface="ＭＳ Ｐゴシック" pitchFamily="-65" charset="-128"/>
                <a:cs typeface="ＭＳ Ｐゴシック" pitchFamily="-65" charset="-128"/>
              </a:rPr>
              <a:t/>
            </a:r>
            <a:br>
              <a:rPr lang="en-US" altLang="ja-JP" sz="2900" dirty="0">
                <a:ea typeface="ＭＳ Ｐゴシック" pitchFamily="-65" charset="-128"/>
                <a:cs typeface="ＭＳ Ｐゴシック" pitchFamily="-65" charset="-128"/>
              </a:rPr>
            </a:br>
            <a:r>
              <a:rPr lang="en-US" altLang="ja-JP" sz="2900" dirty="0">
                <a:ea typeface="ＭＳ Ｐゴシック" pitchFamily="-65" charset="-128"/>
                <a:cs typeface="ＭＳ Ｐゴシック" pitchFamily="-65" charset="-128"/>
              </a:rPr>
              <a:t>Sep 2012</a:t>
            </a:r>
          </a:p>
        </p:txBody>
      </p:sp>
      <p:sp>
        <p:nvSpPr>
          <p:cNvPr id="15363" name="Content Placeholder 2"/>
          <p:cNvSpPr>
            <a:spLocks noGrp="1"/>
          </p:cNvSpPr>
          <p:nvPr>
            <p:ph idx="1"/>
          </p:nvPr>
        </p:nvSpPr>
        <p:spPr>
          <a:xfrm>
            <a:off x="685800" y="1981200"/>
            <a:ext cx="8153400" cy="4343400"/>
          </a:xfrm>
        </p:spPr>
        <p:txBody>
          <a:bodyPr lIns="91440" tIns="45720" rIns="91440" bIns="45720"/>
          <a:lstStyle/>
          <a:p>
            <a:r>
              <a:rPr lang="en-US" altLang="ja-JP" smtClean="0">
                <a:ea typeface="ＭＳ Ｐゴシック" pitchFamily="-65" charset="-128"/>
                <a:cs typeface="ＭＳ Ｐゴシック" pitchFamily="-65" charset="-128"/>
              </a:rPr>
              <a:t>Goals for the  Meeting:</a:t>
            </a:r>
          </a:p>
          <a:p>
            <a:pPr lvl="1"/>
            <a:r>
              <a:rPr lang="en-US" altLang="ja-JP" sz="2800" smtClean="0"/>
              <a:t>Approve minutes of past meeting and teleconference</a:t>
            </a:r>
          </a:p>
          <a:p>
            <a:pPr lvl="1"/>
            <a:r>
              <a:rPr lang="en-US" altLang="ja-JP" sz="2800" smtClean="0"/>
              <a:t>Spec Text discussion</a:t>
            </a:r>
          </a:p>
          <a:p>
            <a:pPr lvl="1"/>
            <a:r>
              <a:rPr lang="en-US" altLang="ja-JP" sz="2800" smtClean="0"/>
              <a:t>Draft Spec Text</a:t>
            </a:r>
          </a:p>
          <a:p>
            <a:pPr lvl="1"/>
            <a:r>
              <a:rPr lang="en-US" altLang="ja-JP" sz="2800" smtClean="0"/>
              <a:t>Approve Timeline</a:t>
            </a:r>
          </a:p>
          <a:p>
            <a:pPr lvl="1"/>
            <a:r>
              <a:rPr lang="en-US" altLang="ja-JP" sz="2800" smtClean="0"/>
              <a:t>Approve Teleconference schedule</a:t>
            </a:r>
          </a:p>
          <a:p>
            <a:pPr lvl="1"/>
            <a:r>
              <a:rPr lang="en-US" altLang="ja-JP" sz="2800" smtClean="0"/>
              <a:t>Approve Plan for November</a:t>
            </a:r>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Sep 2012</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59BF784F-5298-FB41-B026-41B24A4252DE}"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Sep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30</a:t>
            </a:r>
          </a:p>
        </p:txBody>
      </p:sp>
      <p:sp>
        <p:nvSpPr>
          <p:cNvPr id="24579" name="Content Placeholder 2"/>
          <p:cNvSpPr>
            <a:spLocks noGrp="1"/>
          </p:cNvSpPr>
          <p:nvPr>
            <p:ph idx="1"/>
          </p:nvPr>
        </p:nvSpPr>
        <p:spPr>
          <a:xfrm>
            <a:off x="228600" y="1600200"/>
            <a:ext cx="8610600" cy="4800600"/>
          </a:xfrm>
        </p:spPr>
        <p:txBody>
          <a:bodyPr>
            <a:normAutofit fontScale="775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endParaRPr lang="en-US" altLang="ja-JP" dirty="0" smtClean="0"/>
          </a:p>
          <a:p>
            <a:pPr lvl="1">
              <a:defRPr/>
            </a:pPr>
            <a:r>
              <a:rPr lang="en-US" altLang="ja-JP" dirty="0" smtClean="0"/>
              <a:t>July </a:t>
            </a:r>
            <a:r>
              <a:rPr lang="en-US" altLang="ja-JP" dirty="0" smtClean="0"/>
              <a:t>2012 San Diego Session Minutes (12/0989r0)</a:t>
            </a:r>
          </a:p>
          <a:p>
            <a:pPr lvl="2">
              <a:defRPr/>
            </a:pPr>
            <a:r>
              <a:rPr lang="en-US" altLang="ja-JP" dirty="0" smtClean="0">
                <a:hlinkClick r:id="rId3"/>
              </a:rPr>
              <a:t>https://mentor.ieee.org/802.11/dcn/12/11-12-0989-00-00ai-july-2012-san-diego-session-</a:t>
            </a:r>
            <a:r>
              <a:rPr lang="en-US" altLang="ja-JP" dirty="0" smtClean="0">
                <a:hlinkClick r:id="rId3"/>
              </a:rPr>
              <a:t>minutes.doc</a:t>
            </a:r>
            <a:endParaRPr lang="en-US" altLang="ja-JP" dirty="0" smtClean="0"/>
          </a:p>
          <a:p>
            <a:pPr lvl="1">
              <a:defRPr/>
            </a:pPr>
            <a:r>
              <a:rPr lang="en-US" altLang="ja-JP" dirty="0" smtClean="0"/>
              <a:t>July</a:t>
            </a:r>
            <a:r>
              <a:rPr lang="en-US" altLang="ja-JP" dirty="0" smtClean="0"/>
              <a:t>-Sep Teleconference Minutes (12/0995r3)</a:t>
            </a:r>
            <a:endParaRPr lang="en-US" altLang="ja-JP" dirty="0" smtClean="0">
              <a:hlinkClick r:id="rId4"/>
            </a:endParaRPr>
          </a:p>
          <a:p>
            <a:pPr lvl="2">
              <a:defRPr/>
            </a:pPr>
            <a:r>
              <a:rPr lang="en-US" altLang="ja-JP" dirty="0" smtClean="0">
                <a:hlinkClick r:id="rId4"/>
              </a:rPr>
              <a:t>https</a:t>
            </a:r>
            <a:r>
              <a:rPr lang="en-US" altLang="ja-JP" dirty="0" smtClean="0">
                <a:hlinkClick r:id="rId4"/>
              </a:rPr>
              <a:t>://mentor.ieee.org/802.11/dcn/12/</a:t>
            </a:r>
            <a:r>
              <a:rPr lang="en-US" altLang="ja-JP" dirty="0" smtClean="0">
                <a:hlinkClick r:id="rId4"/>
              </a:rPr>
              <a:t>11-12-0995-03-00ai-july-september-teleconference-minutes.doc</a:t>
            </a:r>
            <a:endParaRPr lang="en-US" altLang="ja-JP" dirty="0" smtClean="0"/>
          </a:p>
          <a:p>
            <a:pPr>
              <a:defRPr/>
            </a:pPr>
            <a:r>
              <a:rPr lang="en-US" altLang="ja-JP" dirty="0" smtClean="0"/>
              <a:t>Plan </a:t>
            </a:r>
            <a:r>
              <a:rPr lang="en-US" altLang="ja-JP" dirty="0" smtClean="0"/>
              <a:t>for week</a:t>
            </a:r>
            <a:endParaRPr lang="ja-JP" altLang="en-US" dirty="0" smtClean="0"/>
          </a:p>
          <a:p>
            <a:pPr lvl="1">
              <a:defRPr/>
            </a:pPr>
            <a:r>
              <a:rPr lang="en-US" altLang="ja-JP" dirty="0" smtClean="0"/>
              <a:t>Submissions-list-for</a:t>
            </a:r>
            <a:r>
              <a:rPr lang="en-US" altLang="ja-JP" dirty="0" smtClean="0"/>
              <a:t>-</a:t>
            </a:r>
            <a:r>
              <a:rPr lang="en-US" altLang="ja-JP" dirty="0" smtClean="0"/>
              <a:t>Palm-Springs</a:t>
            </a:r>
            <a:endParaRPr lang="en-US" altLang="ja-JP" dirty="0" smtClean="0"/>
          </a:p>
          <a:p>
            <a:pPr lvl="1">
              <a:defRPr/>
            </a:pPr>
            <a:r>
              <a:rPr lang="en-US" altLang="ja-JP" dirty="0" smtClean="0"/>
              <a:t>General </a:t>
            </a:r>
            <a:r>
              <a:rPr lang="en-US" altLang="ja-JP" dirty="0" smtClean="0"/>
              <a:t>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endParaRPr lang="en-US" altLang="ja-JP" dirty="0" smtClean="0">
              <a:ea typeface="ＭＳ Ｐゴシック" pitchFamily="-84" charset="-128"/>
              <a:cs typeface="ＭＳ Ｐゴシック" pitchFamily="-84" charset="-128"/>
            </a:endParaRPr>
          </a:p>
          <a:p>
            <a:pPr>
              <a:defRPr/>
            </a:pPr>
            <a:r>
              <a:rPr lang="en-US" altLang="ja-JP" dirty="0" smtClean="0"/>
              <a:t>Presentation </a:t>
            </a:r>
            <a:r>
              <a:rPr lang="en-US" altLang="ja-JP" dirty="0" smtClean="0"/>
              <a:t>of Submissions</a:t>
            </a:r>
            <a:endParaRPr lang="en-US" altLang="ja-JP" dirty="0" smtClean="0"/>
          </a:p>
          <a:p>
            <a:pPr>
              <a:defRPr/>
            </a:pPr>
            <a:r>
              <a:rPr lang="en-US" altLang="ja-JP" dirty="0" smtClean="0"/>
              <a:t>Recess </a:t>
            </a:r>
            <a:r>
              <a:rPr lang="en-US" altLang="ja-JP" dirty="0" smtClean="0"/>
              <a:t>until </a:t>
            </a:r>
            <a:r>
              <a:rPr lang="en-US" altLang="ja-JP" dirty="0" smtClean="0"/>
              <a:t>PM1</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Sep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endParaRPr lang="en-US" altLang="ja-JP" dirty="0" smtClean="0">
              <a:ea typeface="ＭＳ Ｐゴシック" pitchFamily="-84" charset="-128"/>
              <a:cs typeface="ＭＳ Ｐゴシック" pitchFamily="-84" charset="-128"/>
            </a:endParaRPr>
          </a:p>
          <a:p>
            <a:pPr lvl="1">
              <a:defRPr/>
            </a:pPr>
            <a:r>
              <a:rPr lang="en-US" altLang="ja-JP" dirty="0" smtClean="0"/>
              <a:t>12/1064 r1 Submissions</a:t>
            </a:r>
            <a:r>
              <a:rPr lang="en-US" altLang="ja-JP" dirty="0" smtClean="0"/>
              <a:t>-list-for</a:t>
            </a:r>
            <a:r>
              <a:rPr lang="en-US" altLang="ja-JP" dirty="0" smtClean="0"/>
              <a:t>-Palm Springs</a:t>
            </a:r>
          </a:p>
          <a:p>
            <a:pPr>
              <a:defRPr/>
            </a:pPr>
            <a:r>
              <a:rPr lang="en-US" altLang="ja-JP" dirty="0" smtClean="0"/>
              <a:t>Recess until</a:t>
            </a:r>
            <a:r>
              <a:rPr lang="en-US" altLang="ja-JP" dirty="0" smtClean="0"/>
              <a:t> Tuesday AM2</a:t>
            </a:r>
          </a:p>
          <a:p>
            <a:pPr>
              <a:defRPr/>
            </a:pPr>
            <a:r>
              <a:rPr lang="en-US" altLang="ja-JP" dirty="0" smtClean="0"/>
              <a:t>Today’s EVE is </a:t>
            </a:r>
            <a:r>
              <a:rPr lang="en-US" altLang="ja-JP" dirty="0" smtClean="0"/>
              <a:t> </a:t>
            </a:r>
            <a:r>
              <a:rPr lang="en-US" altLang="ja-JP" dirty="0" err="1" smtClean="0"/>
              <a:t>Adhoc</a:t>
            </a:r>
            <a:r>
              <a:rPr lang="en-US" altLang="ja-JP" dirty="0" smtClean="0"/>
              <a:t> meeting</a:t>
            </a: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Sep 2012</a:t>
            </a:r>
            <a:endParaRPr lang="en-US" altLang="ja-JP"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r>
              <a:rPr lang="en-US" altLang="ja-JP" dirty="0" smtClean="0"/>
              <a:t/>
            </a:r>
            <a:br>
              <a:rPr lang="en-US" altLang="ja-JP" dirty="0" smtClean="0"/>
            </a:br>
            <a:r>
              <a:rPr lang="en-US" altLang="ja-JP" dirty="0" smtClean="0"/>
              <a:t>Monday, Sep 17th</a:t>
            </a:r>
            <a:r>
              <a:rPr lang="en-US" altLang="ja-JP" dirty="0" smtClean="0"/>
              <a:t>,  2012 –</a:t>
            </a:r>
            <a:r>
              <a:rPr lang="en-US" altLang="ja-JP" dirty="0" smtClean="0"/>
              <a:t> 19:</a:t>
            </a:r>
            <a:r>
              <a:rPr lang="en-US" altLang="ja-JP" dirty="0" smtClean="0"/>
              <a:t>30</a:t>
            </a:r>
            <a:r>
              <a:rPr lang="en-US" altLang="ja-JP" dirty="0" smtClean="0"/>
              <a:t>-21:</a:t>
            </a:r>
            <a:r>
              <a:rPr lang="en-US" altLang="ja-JP" dirty="0" smtClean="0"/>
              <a:t>30</a:t>
            </a:r>
            <a:br>
              <a:rPr lang="en-US" altLang="ja-JP" dirty="0" smtClean="0"/>
            </a:br>
            <a:r>
              <a:rPr lang="en-US" altLang="ja-JP" dirty="0" err="1" smtClean="0"/>
              <a:t>Adhoc</a:t>
            </a:r>
            <a:r>
              <a:rPr lang="en-US" altLang="ja-JP" dirty="0" smtClean="0"/>
              <a:t> meeting </a:t>
            </a:r>
            <a:r>
              <a:rPr lang="en-US" altLang="ja-JP" dirty="0" smtClean="0"/>
              <a:t>(Security)</a:t>
            </a:r>
            <a:r>
              <a:rPr lang="en-US" altLang="ja-JP" dirty="0" smtClean="0"/>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smtClean="0"/>
              <a:t>:</a:t>
            </a:r>
            <a:r>
              <a:rPr lang="en-US" altLang="ja-JP" dirty="0" err="1" smtClean="0"/>
              <a:t>Gabor.Bajko</a:t>
            </a:r>
            <a:endParaRPr lang="en-US" altLang="ja-JP" dirty="0" smtClean="0"/>
          </a:p>
          <a:p>
            <a:r>
              <a:rPr lang="en-US" altLang="ja-JP" dirty="0" smtClean="0"/>
              <a:t>Room:</a:t>
            </a:r>
            <a:r>
              <a:rPr lang="en-US" altLang="ja-JP" dirty="0" smtClean="0"/>
              <a:t> </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a:t>
            </a:r>
            <a:r>
              <a:rPr lang="en-US" altLang="ja-JP" dirty="0" smtClean="0"/>
              <a:t> harmonization of</a:t>
            </a:r>
            <a:r>
              <a:rPr lang="en-US" altLang="ja-JP" dirty="0" smtClean="0"/>
              <a:t> security aspect</a:t>
            </a:r>
            <a:r>
              <a:rPr lang="en-US" altLang="ja-JP" dirty="0" smtClean="0"/>
              <a:t>.</a:t>
            </a:r>
            <a:endParaRPr lang="en-US" altLang="ja-JP" dirty="0" smtClean="0"/>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pPr lvl="2"/>
            <a:r>
              <a:rPr lang="en-US" altLang="ja-JP" dirty="0" smtClean="0"/>
              <a:t>h</a:t>
            </a:r>
            <a:r>
              <a:rPr lang="en-US" altLang="ja-JP" dirty="0" smtClean="0"/>
              <a:t>armonization </a:t>
            </a:r>
            <a:r>
              <a:rPr lang="en-US" altLang="ja-JP" dirty="0" smtClean="0"/>
              <a:t>of</a:t>
            </a:r>
            <a:r>
              <a:rPr lang="en-US" altLang="ja-JP" dirty="0" smtClean="0"/>
              <a:t> </a:t>
            </a:r>
            <a:r>
              <a:rPr lang="en-US" altLang="ja-JP" dirty="0" smtClean="0"/>
              <a:t>s</a:t>
            </a:r>
            <a:r>
              <a:rPr lang="en-US" altLang="ja-JP" dirty="0" smtClean="0"/>
              <a:t>ecurity </a:t>
            </a:r>
            <a:r>
              <a:rPr lang="en-US" altLang="ja-JP" dirty="0" smtClean="0"/>
              <a:t>aspect</a:t>
            </a:r>
            <a:endParaRPr lang="en-US" altLang="ja-JP" dirty="0" smtClean="0"/>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Sep 2012</a:t>
            </a:r>
            <a:endParaRPr lang="en-US" altLang="ja-JP" smtClean="0"/>
          </a:p>
        </p:txBody>
      </p:sp>
      <p:sp>
        <p:nvSpPr>
          <p:cNvPr id="32773"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9</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2473</TotalTime>
  <Words>3306</Words>
  <Application>Microsoft Macintosh PowerPoint</Application>
  <PresentationFormat>画面に合わせる (4:3)</PresentationFormat>
  <Paragraphs>429</Paragraphs>
  <Slides>28</Slides>
  <Notes>20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802-11-Submission</vt:lpstr>
      <vt:lpstr>IEEE 802.11ai Fast Initial Link Setup  Agenda for Sep 2012 Palm Springs</vt:lpstr>
      <vt:lpstr>Abstract</vt:lpstr>
      <vt:lpstr>Meeting Protocol</vt:lpstr>
      <vt:lpstr>Attendance</vt:lpstr>
      <vt:lpstr>Attendance, Voting &amp; Document Status</vt:lpstr>
      <vt:lpstr>IEEE 802.11 FILS TGai – Palm Springs Sep 2012</vt:lpstr>
      <vt:lpstr>Agenda Monday, Sep 17th ,  2012 – 10:30-12:30</vt:lpstr>
      <vt:lpstr>Agenda Monday, Sep 17th ,  2012 – 13:30-15:30</vt:lpstr>
      <vt:lpstr>Agenda  Monday, Sep 17th,  2012 – 19:30-21:30 Adhoc meeting (Security) </vt:lpstr>
      <vt:lpstr>Agenda  Monday, Sep 17th,  2012 – 19:30-21:30 Adhoc meeting (Passive Scanning ) </vt:lpstr>
      <vt:lpstr>TGai Agenda for Tuesday, Sep 18th,  2012 – 10:30-12:30</vt:lpstr>
      <vt:lpstr>TGai Agenda for Tuesday, Sep 18th,  2012 – 13:30-15:30</vt:lpstr>
      <vt:lpstr>Agenda  Wednesday, Sep 19th,  2012 – 08:00-10:00</vt:lpstr>
      <vt:lpstr>Agenda  Wednesday, Sep 19th,  2012 – 13:30-15:30 Adhoc meeting (Security) </vt:lpstr>
      <vt:lpstr>Agenda  Wednesday, Sep 19th,  2012 – 13:30-15:30 Adhoc meeting (Passive Scanning ) </vt:lpstr>
      <vt:lpstr>Agenda  Wednesday, Sep 19th,  2012 – 16:00-18:00</vt:lpstr>
      <vt:lpstr>Agenda  Thursday, Sep 20th,  2012 – 08:00-10:00</vt:lpstr>
      <vt:lpstr>Agenda  Thursday, Sep 20th,  2012 – 13:30-15:30</vt:lpstr>
      <vt:lpstr>Agenda  Thursday, Sep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San Diego face-to-face meeting. </vt:lpstr>
      <vt:lpstr>Approve TGai teleconference meeting minutes of San Diego to Palm Springs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434</cp:revision>
  <cp:lastPrinted>1998-02-10T13:28:06Z</cp:lastPrinted>
  <dcterms:created xsi:type="dcterms:W3CDTF">2012-09-16T17:05:48Z</dcterms:created>
  <dcterms:modified xsi:type="dcterms:W3CDTF">2012-09-17T01:42:21Z</dcterms:modified>
</cp:coreProperties>
</file>